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0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1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1" r:id="rId1"/>
    <p:sldMasterId id="2147483650" r:id="rId2"/>
    <p:sldMasterId id="2147483655" r:id="rId3"/>
    <p:sldMasterId id="2147483666" r:id="rId4"/>
    <p:sldMasterId id="2147483676" r:id="rId5"/>
    <p:sldMasterId id="2147483685" r:id="rId6"/>
    <p:sldMasterId id="2147483691" r:id="rId7"/>
    <p:sldMasterId id="2147483700" r:id="rId8"/>
    <p:sldMasterId id="2147483702" r:id="rId9"/>
    <p:sldMasterId id="2147483712" r:id="rId10"/>
    <p:sldMasterId id="2147483722" r:id="rId11"/>
    <p:sldMasterId id="2147483732" r:id="rId12"/>
    <p:sldMasterId id="2147483742" r:id="rId13"/>
    <p:sldMasterId id="2147483751" r:id="rId14"/>
  </p:sldMasterIdLst>
  <p:notesMasterIdLst>
    <p:notesMasterId r:id="rId27"/>
  </p:notesMasterIdLst>
  <p:handoutMasterIdLst>
    <p:handoutMasterId r:id="rId28"/>
  </p:handoutMasterIdLst>
  <p:sldIdLst>
    <p:sldId id="256" r:id="rId15"/>
    <p:sldId id="257" r:id="rId16"/>
    <p:sldId id="280" r:id="rId17"/>
    <p:sldId id="282" r:id="rId18"/>
    <p:sldId id="283" r:id="rId19"/>
    <p:sldId id="284" r:id="rId20"/>
    <p:sldId id="287" r:id="rId21"/>
    <p:sldId id="289" r:id="rId22"/>
    <p:sldId id="288" r:id="rId23"/>
    <p:sldId id="290" r:id="rId24"/>
    <p:sldId id="291" r:id="rId25"/>
    <p:sldId id="285" r:id="rId26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8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3E429C-1ADC-3B41-930D-DC8C2D89522A}" v="57" dt="2026-02-03T01:58:37.3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10"/>
  </p:normalViewPr>
  <p:slideViewPr>
    <p:cSldViewPr snapToGrid="0" snapToObjects="1">
      <p:cViewPr varScale="1">
        <p:scale>
          <a:sx n="146" d="100"/>
          <a:sy n="146" d="100"/>
        </p:scale>
        <p:origin x="63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43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SSI Iteration Analysis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8065675537511061E-2"/>
          <c:y val="0.12136780104712042"/>
          <c:w val="0.71223028486384921"/>
          <c:h val="0.767631058879574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Sheet1!$K$22</c:f>
              <c:strCache>
                <c:ptCount val="1"/>
                <c:pt idx="0">
                  <c:v>PIle Lateral Load_SSI_1.mcb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Sheet1!$I$22:$I$41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5.82</c:v>
                </c:pt>
                <c:pt idx="6">
                  <c:v>20.16</c:v>
                </c:pt>
                <c:pt idx="7">
                  <c:v>43.43</c:v>
                </c:pt>
                <c:pt idx="8">
                  <c:v>68.63</c:v>
                </c:pt>
                <c:pt idx="9">
                  <c:v>134.43</c:v>
                </c:pt>
                <c:pt idx="10">
                  <c:v>200.22</c:v>
                </c:pt>
                <c:pt idx="11">
                  <c:v>266.02</c:v>
                </c:pt>
                <c:pt idx="12">
                  <c:v>331.82</c:v>
                </c:pt>
                <c:pt idx="13">
                  <c:v>397.61</c:v>
                </c:pt>
                <c:pt idx="14">
                  <c:v>463.41</c:v>
                </c:pt>
                <c:pt idx="15">
                  <c:v>529.15</c:v>
                </c:pt>
                <c:pt idx="16">
                  <c:v>592.32000000000005</c:v>
                </c:pt>
                <c:pt idx="17">
                  <c:v>556.71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Sheet1!$B$22:$B$40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EB4-4591-983E-3DF9CDCC54E4}"/>
            </c:ext>
          </c:extLst>
        </c:ser>
        <c:ser>
          <c:idx val="1"/>
          <c:order val="1"/>
          <c:tx>
            <c:strRef>
              <c:f>Sheet1!$K$42</c:f>
              <c:strCache>
                <c:ptCount val="1"/>
                <c:pt idx="0">
                  <c:v>PIle Lateral Load_SSI_10.mcb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Sheet1!$I$42:$I$61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17.64</c:v>
                </c:pt>
                <c:pt idx="6">
                  <c:v>52.58</c:v>
                </c:pt>
                <c:pt idx="7">
                  <c:v>99.93</c:v>
                </c:pt>
                <c:pt idx="8">
                  <c:v>149.72</c:v>
                </c:pt>
                <c:pt idx="9">
                  <c:v>199.5</c:v>
                </c:pt>
                <c:pt idx="10">
                  <c:v>249.29</c:v>
                </c:pt>
                <c:pt idx="11">
                  <c:v>299.07</c:v>
                </c:pt>
                <c:pt idx="12">
                  <c:v>348.86</c:v>
                </c:pt>
                <c:pt idx="13">
                  <c:v>398.64</c:v>
                </c:pt>
                <c:pt idx="14">
                  <c:v>448.42</c:v>
                </c:pt>
                <c:pt idx="15">
                  <c:v>498.21</c:v>
                </c:pt>
                <c:pt idx="16">
                  <c:v>546.84</c:v>
                </c:pt>
                <c:pt idx="17">
                  <c:v>532.65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Sheet1!$B$42:$B$61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EB4-4591-983E-3DF9CDCC54E4}"/>
            </c:ext>
          </c:extLst>
        </c:ser>
        <c:ser>
          <c:idx val="2"/>
          <c:order val="2"/>
          <c:tx>
            <c:strRef>
              <c:f>Sheet1!$K$62</c:f>
              <c:strCache>
                <c:ptCount val="1"/>
                <c:pt idx="0">
                  <c:v>PIle Lateral Load_SSI_2.mcb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Sheet1!$I$62:$I$81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7.61</c:v>
                </c:pt>
                <c:pt idx="6">
                  <c:v>25.74</c:v>
                </c:pt>
                <c:pt idx="7">
                  <c:v>54.11</c:v>
                </c:pt>
                <c:pt idx="8">
                  <c:v>84.57</c:v>
                </c:pt>
                <c:pt idx="9">
                  <c:v>147.76</c:v>
                </c:pt>
                <c:pt idx="10">
                  <c:v>210.95</c:v>
                </c:pt>
                <c:pt idx="11">
                  <c:v>274.14</c:v>
                </c:pt>
                <c:pt idx="12">
                  <c:v>337.33</c:v>
                </c:pt>
                <c:pt idx="13">
                  <c:v>400.52</c:v>
                </c:pt>
                <c:pt idx="14">
                  <c:v>463.71</c:v>
                </c:pt>
                <c:pt idx="15">
                  <c:v>526.9</c:v>
                </c:pt>
                <c:pt idx="16">
                  <c:v>587.73</c:v>
                </c:pt>
                <c:pt idx="17">
                  <c:v>554.41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Sheet1!$B$62:$B$81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EB4-4591-983E-3DF9CDCC54E4}"/>
            </c:ext>
          </c:extLst>
        </c:ser>
        <c:ser>
          <c:idx val="3"/>
          <c:order val="3"/>
          <c:tx>
            <c:strRef>
              <c:f>Sheet1!$K$82</c:f>
              <c:strCache>
                <c:ptCount val="1"/>
                <c:pt idx="0">
                  <c:v>PIle Lateral Load_SSI_3.mcb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Sheet1!$I$82:$I$99</c:f>
              <c:numCache>
                <c:formatCode>General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9.44</c:v>
                </c:pt>
                <c:pt idx="6">
                  <c:v>31.19</c:v>
                </c:pt>
                <c:pt idx="7">
                  <c:v>64.22</c:v>
                </c:pt>
                <c:pt idx="8">
                  <c:v>99.4</c:v>
                </c:pt>
                <c:pt idx="9">
                  <c:v>160.13</c:v>
                </c:pt>
                <c:pt idx="10">
                  <c:v>220.86</c:v>
                </c:pt>
                <c:pt idx="11">
                  <c:v>281.58999999999997</c:v>
                </c:pt>
                <c:pt idx="12">
                  <c:v>342.32</c:v>
                </c:pt>
                <c:pt idx="13">
                  <c:v>403.05</c:v>
                </c:pt>
                <c:pt idx="14">
                  <c:v>463.78</c:v>
                </c:pt>
                <c:pt idx="15">
                  <c:v>524.51</c:v>
                </c:pt>
                <c:pt idx="16">
                  <c:v>583.07000000000005</c:v>
                </c:pt>
                <c:pt idx="17">
                  <c:v>552.01</c:v>
                </c:pt>
              </c:numCache>
            </c:numRef>
          </c:xVal>
          <c:yVal>
            <c:numRef>
              <c:f>Sheet1!$B$82:$B$101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EB4-4591-983E-3DF9CDCC54E4}"/>
            </c:ext>
          </c:extLst>
        </c:ser>
        <c:ser>
          <c:idx val="4"/>
          <c:order val="4"/>
          <c:tx>
            <c:strRef>
              <c:f>Sheet1!$K$102</c:f>
              <c:strCache>
                <c:ptCount val="1"/>
                <c:pt idx="0">
                  <c:v>PIle Lateral Load_SSI_4.mcb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Sheet1!$I$102:$I$120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11.17</c:v>
                </c:pt>
                <c:pt idx="6">
                  <c:v>36.14</c:v>
                </c:pt>
                <c:pt idx="7">
                  <c:v>73.06</c:v>
                </c:pt>
                <c:pt idx="8">
                  <c:v>112.17</c:v>
                </c:pt>
                <c:pt idx="9">
                  <c:v>170.68</c:v>
                </c:pt>
                <c:pt idx="10">
                  <c:v>229.19</c:v>
                </c:pt>
                <c:pt idx="11">
                  <c:v>287.7</c:v>
                </c:pt>
                <c:pt idx="12">
                  <c:v>346.21</c:v>
                </c:pt>
                <c:pt idx="13">
                  <c:v>404.71</c:v>
                </c:pt>
                <c:pt idx="14">
                  <c:v>463.22</c:v>
                </c:pt>
                <c:pt idx="15">
                  <c:v>521.73</c:v>
                </c:pt>
                <c:pt idx="16">
                  <c:v>578.26</c:v>
                </c:pt>
                <c:pt idx="17">
                  <c:v>549.52</c:v>
                </c:pt>
                <c:pt idx="18">
                  <c:v>400</c:v>
                </c:pt>
              </c:numCache>
            </c:numRef>
          </c:xVal>
          <c:yVal>
            <c:numRef>
              <c:f>Sheet1!$B$102:$B$121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EB4-4591-983E-3DF9CDCC54E4}"/>
            </c:ext>
          </c:extLst>
        </c:ser>
        <c:ser>
          <c:idx val="5"/>
          <c:order val="5"/>
          <c:tx>
            <c:strRef>
              <c:f>Sheet1!$K$122</c:f>
              <c:strCache>
                <c:ptCount val="1"/>
                <c:pt idx="0">
                  <c:v>PIle Lateral Load_SSI_5.mcb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Sheet1!$I$122:$I$141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12.74</c:v>
                </c:pt>
                <c:pt idx="6">
                  <c:v>40.47</c:v>
                </c:pt>
                <c:pt idx="7">
                  <c:v>80.569999999999993</c:v>
                </c:pt>
                <c:pt idx="8">
                  <c:v>122.84</c:v>
                </c:pt>
                <c:pt idx="9">
                  <c:v>179.38</c:v>
                </c:pt>
                <c:pt idx="10">
                  <c:v>235.91</c:v>
                </c:pt>
                <c:pt idx="11">
                  <c:v>292.44</c:v>
                </c:pt>
                <c:pt idx="12">
                  <c:v>348.97</c:v>
                </c:pt>
                <c:pt idx="13">
                  <c:v>405.51</c:v>
                </c:pt>
                <c:pt idx="14">
                  <c:v>462.04</c:v>
                </c:pt>
                <c:pt idx="15">
                  <c:v>518.57000000000005</c:v>
                </c:pt>
                <c:pt idx="16">
                  <c:v>573.29999999999995</c:v>
                </c:pt>
                <c:pt idx="17">
                  <c:v>546.91999999999996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Sheet1!$B$122:$B$141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EB4-4591-983E-3DF9CDCC54E4}"/>
            </c:ext>
          </c:extLst>
        </c:ser>
        <c:ser>
          <c:idx val="6"/>
          <c:order val="6"/>
          <c:tx>
            <c:strRef>
              <c:f>Sheet1!$K$142</c:f>
              <c:strCache>
                <c:ptCount val="1"/>
                <c:pt idx="0">
                  <c:v>PIle Lateral Load_SSI_6.mcb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Sheet1!$I$142:$I$161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14.17</c:v>
                </c:pt>
                <c:pt idx="6">
                  <c:v>44.31</c:v>
                </c:pt>
                <c:pt idx="7">
                  <c:v>87.08</c:v>
                </c:pt>
                <c:pt idx="8">
                  <c:v>132.07</c:v>
                </c:pt>
                <c:pt idx="9">
                  <c:v>186.8</c:v>
                </c:pt>
                <c:pt idx="10">
                  <c:v>241.53</c:v>
                </c:pt>
                <c:pt idx="11">
                  <c:v>296.25</c:v>
                </c:pt>
                <c:pt idx="12">
                  <c:v>350.98</c:v>
                </c:pt>
                <c:pt idx="13">
                  <c:v>405.71</c:v>
                </c:pt>
                <c:pt idx="14">
                  <c:v>460.44</c:v>
                </c:pt>
                <c:pt idx="15">
                  <c:v>515.16999999999996</c:v>
                </c:pt>
                <c:pt idx="16">
                  <c:v>568.24</c:v>
                </c:pt>
                <c:pt idx="17">
                  <c:v>544.24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Sheet1!$B$142:$B$161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EB4-4591-983E-3DF9CDCC54E4}"/>
            </c:ext>
          </c:extLst>
        </c:ser>
        <c:ser>
          <c:idx val="7"/>
          <c:order val="7"/>
          <c:tx>
            <c:strRef>
              <c:f>Sheet1!$K$162</c:f>
              <c:strCache>
                <c:ptCount val="1"/>
                <c:pt idx="0">
                  <c:v>PIle Lateral Load_SSI_7.mcb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Sheet1!$I$162:$I$181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16.32</c:v>
                </c:pt>
                <c:pt idx="6">
                  <c:v>50.7</c:v>
                </c:pt>
                <c:pt idx="7">
                  <c:v>99.57</c:v>
                </c:pt>
                <c:pt idx="8">
                  <c:v>151.34</c:v>
                </c:pt>
                <c:pt idx="9">
                  <c:v>203.11</c:v>
                </c:pt>
                <c:pt idx="10">
                  <c:v>254.88</c:v>
                </c:pt>
                <c:pt idx="11">
                  <c:v>306.64999999999998</c:v>
                </c:pt>
                <c:pt idx="12">
                  <c:v>358.42</c:v>
                </c:pt>
                <c:pt idx="13">
                  <c:v>410.19</c:v>
                </c:pt>
                <c:pt idx="14">
                  <c:v>461.96</c:v>
                </c:pt>
                <c:pt idx="15">
                  <c:v>513.73</c:v>
                </c:pt>
                <c:pt idx="16">
                  <c:v>564.01</c:v>
                </c:pt>
                <c:pt idx="17">
                  <c:v>541.63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Sheet1!$B$162:$B$181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3EB4-4591-983E-3DF9CDCC54E4}"/>
            </c:ext>
          </c:extLst>
        </c:ser>
        <c:ser>
          <c:idx val="8"/>
          <c:order val="8"/>
          <c:tx>
            <c:strRef>
              <c:f>Sheet1!$K$182</c:f>
              <c:strCache>
                <c:ptCount val="1"/>
                <c:pt idx="0">
                  <c:v>PIle Lateral Load_SSI_8.mcb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Sheet1!$I$182:$I$201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16.72</c:v>
                </c:pt>
                <c:pt idx="6">
                  <c:v>51.24</c:v>
                </c:pt>
                <c:pt idx="7">
                  <c:v>99.56</c:v>
                </c:pt>
                <c:pt idx="8">
                  <c:v>150.66</c:v>
                </c:pt>
                <c:pt idx="9">
                  <c:v>201.76</c:v>
                </c:pt>
                <c:pt idx="10">
                  <c:v>252.86</c:v>
                </c:pt>
                <c:pt idx="11">
                  <c:v>303.95999999999998</c:v>
                </c:pt>
                <c:pt idx="12">
                  <c:v>355.06</c:v>
                </c:pt>
                <c:pt idx="13">
                  <c:v>406.16</c:v>
                </c:pt>
                <c:pt idx="14">
                  <c:v>457.26</c:v>
                </c:pt>
                <c:pt idx="15">
                  <c:v>508.36</c:v>
                </c:pt>
                <c:pt idx="16">
                  <c:v>558.09</c:v>
                </c:pt>
                <c:pt idx="17">
                  <c:v>538.62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Sheet1!$B$182:$B$201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3EB4-4591-983E-3DF9CDCC54E4}"/>
            </c:ext>
          </c:extLst>
        </c:ser>
        <c:ser>
          <c:idx val="9"/>
          <c:order val="9"/>
          <c:tx>
            <c:strRef>
              <c:f>Sheet1!$K$202</c:f>
              <c:strCache>
                <c:ptCount val="1"/>
                <c:pt idx="0">
                  <c:v>PIle Lateral Load_SSI_9.mcb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Sheet1!$I$202:$I$221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17.16</c:v>
                </c:pt>
                <c:pt idx="6">
                  <c:v>51.86</c:v>
                </c:pt>
                <c:pt idx="7">
                  <c:v>99.69</c:v>
                </c:pt>
                <c:pt idx="8">
                  <c:v>150.12</c:v>
                </c:pt>
                <c:pt idx="9">
                  <c:v>200.56</c:v>
                </c:pt>
                <c:pt idx="10">
                  <c:v>251</c:v>
                </c:pt>
                <c:pt idx="11">
                  <c:v>301.44</c:v>
                </c:pt>
                <c:pt idx="12">
                  <c:v>351.87</c:v>
                </c:pt>
                <c:pt idx="13">
                  <c:v>402.31</c:v>
                </c:pt>
                <c:pt idx="14">
                  <c:v>452.75</c:v>
                </c:pt>
                <c:pt idx="15">
                  <c:v>503.19</c:v>
                </c:pt>
                <c:pt idx="16">
                  <c:v>552.37</c:v>
                </c:pt>
                <c:pt idx="17">
                  <c:v>535.62</c:v>
                </c:pt>
                <c:pt idx="18">
                  <c:v>400</c:v>
                </c:pt>
                <c:pt idx="19">
                  <c:v>200</c:v>
                </c:pt>
              </c:numCache>
            </c:numRef>
          </c:xVal>
          <c:yVal>
            <c:numRef>
              <c:f>Sheet1!$B$202:$B$221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3EB4-4591-983E-3DF9CDCC5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868240"/>
        <c:axId val="64868720"/>
      </c:scatterChart>
      <c:valAx>
        <c:axId val="64868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Bending Moment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68720"/>
        <c:crosses val="autoZero"/>
        <c:crossBetween val="midCat"/>
      </c:valAx>
      <c:valAx>
        <c:axId val="6486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Element Number Top to Bottom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8682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6CE68-7EA2-C9F7-897D-7157618EAA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CC107-D75F-D390-CCEB-70E03F3CA8B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3DFC5-DC22-4583-BEFC-0FA59C1ED6E7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D6A8-EC4B-57F3-727C-4A3EE1ED9E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93E5C3-2F12-5F76-A8C2-029993574B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4B843-F627-423B-A25F-65972240E12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6281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264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79CE1-58E2-69A2-70CC-A476E3DC3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67E17-A29A-8F45-B653-C4D0C0094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EC3A7-FD9B-6BA9-873A-519231C2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F7D9B-4A2F-33E3-AA16-E4818A6FE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031F-37F1-0404-02FB-77DAC7CD0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280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03B6-AAE1-9351-17D9-5BAB82C56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280FF-C094-91FD-6B60-A1F09E54F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D2EB1-7F50-830D-93B2-D3BB1922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1F437-2118-77BD-017F-22D26E6A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2F414-8995-D4D2-A301-EFA5E0F2A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416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D48AF-7130-ADA3-2DF0-586E19B00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247E4-3C70-A727-02E3-8281313EF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F308E-1CC4-822B-A7E8-CAD3A17B0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0C202-649A-A5B8-1BCA-F33512C8A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8BE86-C193-4BC6-3D93-F53C943B8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5396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C30C8-E4E2-18BA-FB04-98BFC489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F4450-5F3B-3F03-4EBD-D1FA29657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DB643-ADB6-F6CC-F654-55D945701E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7E61A-E549-E877-CF68-1D0074E6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C0A4F-83C4-3D32-4674-ADDE3ACA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614EE-E135-D14A-0019-52E97CAC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91529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100C2-8FDE-29C0-7A67-8C8EB7E2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A78052-AB3F-FACD-A6E4-87532B1C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5A96A-AE2B-6597-FB34-20AC83E6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527041-ED20-34A8-6235-B23EE65E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079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C68F6-54C9-4DFC-755B-0C899E19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59DF5-90DE-CA3D-B2A6-4286F6803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3FA47-0B25-8E4E-3CC5-B11A4000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3981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6C6F-1CCD-730E-0523-74D2416D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5035-0E08-BC8F-9A04-6D64DDBC8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BA877-33D9-696D-44F2-769043E88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3D341-C6DA-93BF-A729-30EB931AA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A5014-C4BC-D6F4-750A-1F78EFC9F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A171B-F622-3CEA-48D1-4A887E60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5650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5254-7CEE-6AC0-0AB4-5F3F6381C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A7ACB-EBCA-A5F4-C493-9EF4D3E8B1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3F2E6-4DCB-5ECD-964B-B32CC7006A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EC2D90-9623-4F25-79DC-915D98743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39057-F418-3B1D-70C7-0892FB668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AD5B0-724B-5547-0BF3-ED53CD1B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775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8F753-0CD7-91BC-68D7-83EBF0C2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18A9D-5B5F-C3DF-B8BC-61FF917EE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A90A3-CC1B-3EE9-9914-765E8BCB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7983D-72E9-C2F4-FB89-4586D354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A3186-128B-401D-9571-5AF852B0A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713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EA97A-440E-1ACB-BB42-EFC625945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6C3CB-09BA-C189-6446-61A107353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1BD7-8471-CF75-D19E-8B5AC6D88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5FDFB-07FB-E3B1-5C23-1B474552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E135E-BB9D-E988-F694-78A1C1E6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926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747B7-329E-BC70-EEE9-655D1523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A3301-22FA-899D-239F-0DD0036BE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31EB-1769-319F-0B84-E45A84880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2D94C-9E24-A108-AE34-D83FA621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18A8B-5AF7-62B4-8CFA-F6F163127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975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B0613-DB1A-76DE-643A-C60200A4B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0412F-4D6D-560E-355C-C6062A2D19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6E2B6-DC19-FACB-7FB4-007662A4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03D25-C891-A966-7A95-E898B63D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A9B27-2A09-508C-7F1E-814372C19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326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49C85-E44B-6635-C467-F9B4979DA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8E4AA-787B-1BB9-593D-C8B972E00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CEAB3-B945-CFC7-87A2-8B067802E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BFEAE-D8C7-4B7F-4D9D-AC0A6A67E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35940-6D88-2C54-13C4-0986576C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515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64AC-6363-40AB-D737-5FB99C57C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DA43-0089-D93C-CB49-3A3E80E3F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865B6-1382-C688-A27D-C563CF38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8B7A6-EF3E-1337-699A-9290E46EA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E781C-2E11-1B52-8180-EF74F606C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C8C75-F592-E577-D88F-68E16D29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2252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70EE7-D274-EE43-F457-01B84322B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8F32-52AD-E43A-F919-AC0C1D38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2A8925-8B49-C79A-C21F-5AF56A13F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B8FAEF-9CDF-9948-9B13-D7E7C714F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1033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323B5-556E-21EE-2125-DBE27829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D1280-A5FA-E5B2-8989-FE94E87B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655E4-FA74-C7DF-1151-E6EC4121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5682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8A78-738A-40FE-3E12-3BD8BB43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5AEF4-8446-37CA-BDAD-74F8B4144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6D8DE-A6C7-01B2-DFE6-C828883E3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207DF-6421-B0DA-6AF7-E372CEF58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2F480-54B1-6945-6073-CA4343FA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EE155-F378-36D9-DFDB-ECF5C4188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227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5443-505D-A9FE-D1E4-6FDBAA24B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9708B9-8EF6-9117-3E74-F8CD43066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89BDA-5F75-64CB-8998-9B0FCDCF8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FB2EC-C7ED-9BEB-0435-7F56B9512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557CA1-0B4C-A03C-6753-4A3C97D44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68B65-5F14-CA69-5E42-AC39194D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8431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C6ECF-8AD8-5331-B8B2-56389820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BBF29-E9CF-7FA5-E990-0EBA811D2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8BE21-1462-4F3C-876A-27062F26BF5A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233196-AF1A-B104-76C0-E2A7F59D8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9EE42-7264-EFC1-1416-408F8048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89E70-4A40-42B0-AA55-5559B549A72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71910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A6813-A825-B153-9296-024FC05CEC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0092B-2179-2869-D50F-4C79784EB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E07B6-F08A-41C4-DB32-613D54043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01926-D6CC-B2C3-4A9E-B52AFAEF3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DD90-71F7-E714-385F-7E1002BB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0360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4ACE2-FA9E-7E60-BA0C-8A1C1A33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25021-BE52-868B-D8FF-69EA300F6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77B51-D101-065D-BF0B-D046B442D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09A73-45C5-B969-DAB0-472234BA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8C8D-D65E-3F72-287D-BA32C050A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5859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625C1-69CA-2FA4-80FA-B0DE12583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02DE1-E6E9-7E4F-962F-612F57249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AF9F6-0026-4BA6-2286-8B009088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405E8-9483-1A04-355D-E78DEFB1A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04676-9433-524D-543D-1AD2E2E95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162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545BA-0041-7624-2224-D78B6F144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2A49B-30E6-5DD3-C133-BF5A5A39B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1CB12-B8E3-75B3-8AA9-CAF3C579D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6B5EB-7A0C-D96E-221D-F1CBC2DF1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35B6C-3E51-0BE5-C9D4-DC6E5A67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BE7B9-3D63-FE93-3947-E1CF7E3F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428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4009E-2C67-58A8-CF39-D133AF2F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29B3C-043A-E052-AF9F-C99082FE2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EAFE7-52E3-160C-F7A4-AAE577279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691A0-15CC-1216-F40B-C561BF8E6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2AD7F-337E-CF5D-BB44-4F04E2BB8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4E77E0-292C-359A-8106-32E16158B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16FF4-E8CF-4653-ACEB-C0E4902853AC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C375F-DB58-EDDB-335F-06B57A7B6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CF3466-E042-C76E-7496-9F9423771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4516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E0FD4-AE8D-3C79-13D4-B056C809D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D2D52-100F-BDC8-F0E6-B4EF3EFAA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3F104F-3606-5A9C-4624-235857610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48580-A556-737F-19DD-0835C2A95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479EE-128A-46DF-9CD0-0FCF3BBDA415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2A6333-DD72-C299-0A22-24F8DFF5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C91AC-7B45-69EE-E2A1-F5E81AD82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E369B-C22C-40AD-BD0C-E17229973A1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1764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328E3-3918-4178-EA0F-CEA3A1ADC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F8E358-7179-B41B-6E45-36D42FF46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68288-2356-681E-C6F3-667CAF0A8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C5453-DBDD-4208-8A9B-06C4E1CD0A82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17015-19BF-A80F-3635-150201F0D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D3096-57C3-E513-ECD0-F9753273E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042FAB-9188-4BA0-96FB-3D76CF96C9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2879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537F-90F9-FE07-B6E0-E08949E60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9BB8E0-D3A2-5E64-DE16-D3D80CACC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6C574-26A6-68D5-74B9-0909E91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9F69D-C803-1CE1-9E2D-55B94A44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8535F-CA6D-2FF2-AC79-341A0F2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1134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281B4-E02A-A444-E01C-29CEFCC5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F1969-1952-220D-DBE2-132660E4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8E2EC-1E68-34E6-0348-700B015EC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61122-F7A6-8FFD-EEBD-C21B2C172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55BE8-B7ED-B40D-E79A-79F4FEEDA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8273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EDC1C-3ADD-7E63-DE1B-79AC9C07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DC463-A518-BEAC-223A-9F0B08F35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75B90-5284-2B38-B35D-FCECB9AEA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610FD-6F93-7BF9-8C81-25FB8598B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A3849-9E33-B615-2D30-99A81F08E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8FFFDE-411B-687D-1081-BAA0C1AA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1833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421D-EA86-9A03-B0B3-0E4EA419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FD18-201E-13E7-AE9F-D19721D6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353407-6324-D3EB-7A61-E6BE450F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036DE-2FD2-11A2-A0F6-6DA1CDA22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5479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72506-4C22-C7B0-160C-93148AAF9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ECAFD-D0B4-5A75-FE62-3A7B27DFB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AD3B6-804E-390B-A30D-43BD7C6E50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2353B-0523-71E6-1FD5-293BB0220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4D4698-0E48-EEA8-F6D2-4C22F50B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9504E-CB3D-03E5-498E-85B90FEF5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85302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19CDA-492F-EE5B-7BFB-7A4389087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4822D6-6DCD-9F2C-6150-7C9A26C1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D9EA7A-465F-65EE-B017-5812EB4FA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4E9E2-DBE1-62FC-347A-353F7371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4C42-DF64-4F5D-BAF1-46393FA7DF6D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2742F-9D28-2B4A-C082-D06537E86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B687B-2626-9B4C-6E1E-668A8F66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4143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69AD4-9AA3-9F0D-DE91-F42FE5001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ED0247-D59E-BD8D-76E5-AF516B46E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0CDA-E55F-CC3D-B232-C69554E83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B6E5F-921B-CED7-7053-A3065111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03B1B-8999-CE99-1F86-DF28DF30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7821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F3C16-584F-F6A0-23E9-AC5A0E22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72FF3A-0D5E-A0D5-27FF-49634EFF6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CE444-07E9-2B3A-30B3-D322DBB5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649DD-E6E3-D435-4C09-0FACFC13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0651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D43D4-358B-0366-759A-DD35827CE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AF504-736D-5FC5-77DD-937C7AEA4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EB4BE-B7A6-2209-B5C1-E0118E9D2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60A865-C610-1C7F-9621-794C22CFD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DCE23-D2E6-4DB9-ABEA-3FDD72D29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0225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C51E-8C55-9622-7D74-6D66145DE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99217-C65E-6E2A-A771-2808AF939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0484FD-8CB7-153B-DEA7-049427911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7C03C-673B-5BDD-5125-83307DE9B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AE3274-AFA7-59D0-AB32-59867CDFC5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C40D5B-1A6C-1E0B-931F-6DCFE6495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E7379-FF66-EDEA-424E-AE88FF93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F95084-F70B-EE88-F7EA-BD3122F05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834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5BF44-F4D2-266A-CCA7-A89F3BCA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E165E-8D4E-B4EC-4762-5E976A45F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0BDC5-AF61-8F9E-97F8-3D18B6007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159A8-0E65-8D11-9E90-885EC899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63049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6B218-EEA8-25E8-79AA-3CEBC746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050F-6B4C-0024-6B1F-834BA364A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59F1B-B814-643E-90EC-5BF01CC29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57C4B-BCCB-B3A0-E663-9C9644F5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59EFF-DB12-9D3D-601A-1E6B4C26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17BEF-6B08-49A1-59B7-516DFD72E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4683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4E298-357D-E52B-38D0-D7FD663E1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B387A-6533-13FA-9B31-E2C77D0F9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1440F2-1360-ED53-0E58-A6095B0066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1D17C9-960A-22EC-F121-E2AF4F5BE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18C01-C4FA-4F9C-B347-627DBB4214E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371C6-C82F-7DCA-595D-2DE38AAB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8275B-6065-DB15-A6F9-0F5114F0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2625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C5A3-AC20-7D1A-8631-C3A0D63FF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432C8C-2691-C085-06BC-4CDC6C59B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8E59E-F3D3-1C2D-81AC-4EB2DBAC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6FA6C-55EC-20ED-557E-7A215ADF7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1F5-573A-D6DA-F485-D4DC48893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48785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4029-14FC-62C9-FC51-D2F54570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E957D-6F73-BC3E-58D5-7295F4A5B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7A62D-F5F0-DDD2-90FF-6B4F1A76B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2B31F-F00D-1E97-F5FA-3972471FE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5FA37-74F2-3B09-4E38-CDF4E43D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427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0EFA-121B-99A2-015D-0C95E71AA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DD5D0-AD14-BA3F-13D0-55111DB6D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4E8A7-9CFB-EF77-BB9F-D1F2593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F56343-2201-D4AF-CE12-147975F87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0044EB-3204-9C0A-3982-C3E7FBDCC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01FB5E-8D7B-BCFE-228B-2D1072805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6360E8-511A-BEA3-0171-DC0BE38AD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846AFA-E7CB-7FF4-ECBC-1D2CD11C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00618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6F433-2565-6988-24AE-2AA17F6A7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6381A1-398D-556D-E2DE-941ED290A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28114-6F08-A878-205F-2548CAD1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C73EB7-E7A4-5AA4-F156-8921B21F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8130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BC83-2993-4505-6C98-067B30C5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149D-3276-1D59-E6F0-8732B3D46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4844F-5D31-E03D-3888-3AF1B0A6D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04AA5-E8B9-FDE8-7971-2C02E681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F38DF2-16FB-E528-D12A-DA971B08D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D0563-6622-BD2A-4EEA-A2DF2725A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738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9E2B6-3678-A4C9-FF29-33B47E5D8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12DCA-A29D-A41B-6234-44078F0EC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6B38D-6A5B-76F6-99D5-46CB770A1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34093-6E22-6880-7C27-79637B31E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97C4D-3317-4F9A-9715-A10A805F276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C9113-5BB9-A7ED-EFE7-041F193A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4B9D-AF24-800E-DB58-41451A88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0808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96775-66CF-9EE0-CF01-A70FBF3D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A2CF0-E156-6D23-89AC-8C5AC64DF7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53570-DFEB-A7CF-7E26-20B7D0A07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6FFB8-0F3F-7D67-3353-51527F1AF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317B4-E9B6-40CC-A97A-F8B05D824A8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6760A-6A49-C75F-0EB2-907AAA8E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D5F44-00A0-E3F3-CBF6-0C399731E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1169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F9BCE-BF11-E595-F969-EA89FAF5B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DDDB77-2BCA-3B1B-B37F-CE706C63C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0C3030-B91B-0ADE-A609-49691877D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3DDEC-82EA-1023-56EC-82C3AF4C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86696-7EAC-9010-3114-80553228B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4774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CF246-B34E-8B2A-9A7B-F89F9F36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F4D64-D009-6B11-1F1B-DE7394B01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82511-098B-D913-C2CE-FA63CDF35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8A17AD-9880-81E9-7FD8-96B6B558A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A616A-7211-3546-D976-807A4329F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3588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AB8F-D119-CF18-3C49-AEB7EB3AA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45803-6EF9-4F74-1551-8125BFDB4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7FA78-2D00-1B9A-5147-4BE20DD8A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B9911-8D02-28A8-2D65-406D97F6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DBF728-A92A-F937-F0CD-F5B9900EC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68A3D-EEFF-90D5-487B-534AD06F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75738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BD600-6E32-DD45-3BBF-34451CA49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78BFE-1E94-0BE5-C7CE-A191848D2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A5F59-4AA5-28FE-473D-59BF78807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A441D6-0A97-019E-C115-B3BCDF36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44943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2633A-79A8-DE15-986C-4807F5B8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EA635-116B-ABB9-4F87-3F2D54180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27B13-FA8D-0896-D388-5050E632E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81394-68A5-4EA7-09D4-456BF9AB5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A68EB-7F13-5031-79C5-70270C8C0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042F2-44F5-DD2B-2C2A-35FD63125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33957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3619B-0636-6F97-A556-0DB313DF1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BC0E19-DA20-2635-0B3A-364E91AE7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8D80F-CB06-4648-7CCA-8EB4C3A5E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BB272F-E004-34FF-0AC7-832866575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0B049-5902-4215-BB4D-6E0E935DE2C3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C7C09-738E-17FA-AEE4-F0F0C9514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C3CB8-30B2-B714-CB02-2B80B3F9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816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4983-3A75-314B-E646-D6F653F6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74F06-7C68-B092-B89B-810118111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84A8E-8D53-0699-62CA-6B638A684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17FE2-7D5B-C348-54AC-1FBB3F87F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B482-B515-47BF-B331-90E74AC4EFC1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FA677A-1F14-10B4-5D35-A55C93114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1EDF0A-D2D7-5518-F4B3-3FF7D3AC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390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7BE4-E256-4B35-27E7-0F8CF41CA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BD021-E1FA-5928-CA0F-84E30093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B482-B515-47BF-B331-90E74AC4EFC1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CD7EA2-2969-D8D3-52AA-2EE409B81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949A-00AF-E75E-2CA6-4A77AF987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9094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0CFF-F820-A945-937E-27CC02848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8141-AA7A-14BD-E21A-77DC91BC9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00127-109E-1021-A7C0-1E2AFE165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94061-0830-9124-1B46-B3EC6C3C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5B482-B515-47BF-B331-90E74AC4EFC1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873E2-5581-E654-516E-CD1AACA5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E9BAF-9907-A5CC-D515-AFD5E3A1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36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E990-FECB-E61A-587B-AB95C034B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42A9D-B2EB-CF0A-C0F3-E6F9F1F0B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6358B-2E5E-917C-F76D-91A77A66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F7242FE-A431-4531-A022-042FC0DB2C6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E2A02-8F65-E207-B41B-53FABB5B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A9347-8817-2715-AFEA-6F5C8DA1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D3C7CE1-82B9-4496-8C8B-C64F8AFA6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14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B68CA-8F85-0108-EC17-60872D466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E67F73-C109-7161-C682-D29CB0BBF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3600F-2F64-43BC-1278-1AE3A6E5A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F7123-B43F-24F8-E40D-54FD38BC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142211-7DBA-FAAB-FE7E-F84B52734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4505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F171B-E9EB-297D-CDB5-8874220E6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746F2-1AC3-6C24-9E78-8B728DF50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A6D8F-25F4-8651-1CDE-292473396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37DB3-0963-A4EE-B219-FD8AC95E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780F8-8087-D7A6-FC01-EF4B5611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E2F0-2A7E-8F4A-0BB1-9BB3A1EE9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8626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1DB4-6DFA-FEBD-4A6A-61165D0AF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83573-173B-17B2-892B-F218DC8D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8EECF-94A4-4E5B-391D-F8269B86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D51D3-B5B1-8620-3F59-0E8C8E696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757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1404B-CB6A-1072-E886-E7191F8F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901F2-337C-6C63-370D-70D90A204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48D3E-78FD-58BD-4BBA-0C97DA2C3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578E81-D61B-49F8-D781-15CB16E5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C18D6-C938-49A5-7D36-F63FE750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68744-09B1-8910-5973-691DAE29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380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A95B-2330-E5DE-1983-72FBC6BEB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08345-3105-5790-9C69-37E07DB33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16F4A-6471-84FA-F2F2-17E38B54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D5D5E-B0EB-B017-A9F7-6AF054F48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AACF1-7242-4205-821D-320B214359A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B1DC1C-BF66-0258-CEBC-4C2B78173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F8347-6AB9-B961-26F3-29A66F90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157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A0FE-57DC-448C-9533-42AD00029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C1A5E-5B27-C16B-C913-D8F159D70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81732-431D-7A45-2B43-2A89797FF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F7242FE-A431-4531-A022-042FC0DB2C6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0ACDC-1922-A359-696D-0CE3B311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A1128-4F12-A953-2083-C4512BF7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D3C7CE1-82B9-4496-8C8B-C64F8AFA6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745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4CB23-44DF-153D-30D8-07B843B1D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3A7C7-4E11-3054-8D96-618A91CB7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B011AE-FF2D-E95E-13DE-DBE76BAE21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33B27-F30A-E3D2-F0D4-076E6F573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5F7242FE-A431-4531-A022-042FC0DB2C6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9E49B-6638-F0EF-2E33-5C3E6C91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CE3AE-45AF-90B4-ADE8-83FD1E6C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ED3C7CE1-82B9-4496-8C8B-C64F8AFA6D2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497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6BBE4-745A-2658-86E1-E8584EB16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DF1C31-7EEC-77D0-AA8B-E263363CD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74635-B6AE-87BD-6B79-2B8207AC6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2AC20A-94BC-A74D-DC7D-7E4F645E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AFAF8-9406-C434-6A8E-70F6B1C5C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6557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5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3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65CA03-94CE-948B-80DA-6D4D193DE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66BF8-5D86-AB47-C49D-13151EB62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EB82C-EB33-88F0-F645-CA3AAAD74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697C4D-3317-4F9A-9715-A10A805F276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4943-5399-5520-05E9-002792978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4BF4B-4A3F-F752-A6B6-90CC7EA6C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3349A-FF1E-48C9-8D73-2A94B489B28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20DDBE2C-0BF2-076C-B239-BD5F86686BA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9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5" r:id="rId3"/>
    <p:sldLayoutId id="2147483767" r:id="rId4"/>
    <p:sldLayoutId id="21474837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A2AFF9-E277-418D-59C2-BE8E5F7F7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9043-EAAE-82FF-7289-13057CC4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2B7BD-EC2F-EE16-8B55-E48702E1B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D18C01-C4FA-4F9C-B347-627DBB4214E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C470B-B284-5AAD-C984-C573D73C6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1C977-9690-8D6F-4658-FD7B92466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759E84-135B-4926-8D4C-A1FA0C15E615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7E493E7-32EE-9CF2-D733-E781BCCA6A5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7" r:id="rId3"/>
    <p:sldLayoutId id="2147483718" r:id="rId4"/>
    <p:sldLayoutId id="2147483720" r:id="rId5"/>
    <p:sldLayoutId id="214748372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A1EDF-6F48-78C2-1F94-BCA62A626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03E1D-E0B9-A3E9-C04E-55EA033A9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487A6-3174-DAD0-12F6-07926AE661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F317B4-E9B6-40CC-A97A-F8B05D824A84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382B9D-BA32-EC43-29F8-D14E75B071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62D7F-220E-98A6-1516-FA237C1B60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3F62A-DD26-4ACD-980F-3B5FAC7ABAE0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그림 4">
            <a:extLst>
              <a:ext uri="{FF2B5EF4-FFF2-40B4-BE49-F238E27FC236}">
                <a16:creationId xmlns:a16="http://schemas.microsoft.com/office/drawing/2014/main" id="{FD8E4F29-2546-F07B-6A02-5DA5B8E016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5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7" r:id="rId3"/>
    <p:sldLayoutId id="2147483728" r:id="rId4"/>
    <p:sldLayoutId id="2147483730" r:id="rId5"/>
    <p:sldLayoutId id="21474837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FFBD2-D42A-403A-5BC3-A28CEACB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CF1C6-4C72-8035-F70F-FFEFEE355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F407A-8B8D-059F-3961-17610228E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C0B049-5902-4215-BB4D-6E0E935DE2C3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508B7-CF7D-4397-C4C0-09201D1CF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6BA72-8E9F-D7DF-4B28-C8B936F52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52D63A-6893-4FDE-A77D-E35CDE9DBAA1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B399AA01-F8A2-5EC5-CE7C-D0A92964680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0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6" r:id="rId3"/>
    <p:sldLayoutId id="2147483738" r:id="rId4"/>
    <p:sldLayoutId id="2147483740" r:id="rId5"/>
    <p:sldLayoutId id="214748374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1CB178-8DDF-903E-ACFF-A35AD836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204FB-3AD9-A72B-BA54-9628F961C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1101C-76AA-9644-C877-3AE060040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15B482-B515-47BF-B331-90E74AC4EFC1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213E3-3C10-C8CB-5669-1A85A3BF6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A9397-8D68-451F-D4DA-6B9C703D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AB04D3-6E5A-494A-9FB6-65FA9DE03AE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CBDDB0B8-28B9-B92B-507A-533BD08B3B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8" r:id="rId2"/>
    <p:sldLayoutId id="21474837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B76096-C70F-EAAD-E48B-349760296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5CD31-74BF-B3C3-B65C-EEE182977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E068E-E6EF-260B-9F01-AA04C686D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5AACF1-7242-4205-821D-320B214359A6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C0A3D-25A3-2231-2A2F-D6298A2210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DB4DD-011B-7F82-3FBC-FB0C5BC3C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1C5CCD-F7D2-441C-AE58-DE0A7CEB21CC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92AED8F4-CDD6-8E2B-56D0-688DF0713B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3DCDE9B-EE82-58DB-7210-C8C204B48F9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448130" y="4363589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5" r:id="rId2"/>
    <p:sldLayoutId id="2147483757" r:id="rId3"/>
    <p:sldLayoutId id="2147483759" r:id="rId4"/>
    <p:sldLayoutId id="214748376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DF193200-CF7B-F30D-9D93-976AEBBC1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8EC72C24-2D55-3066-5E28-D2432F05FA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3107" y="4350546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0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66C98C-0631-E25F-9EAB-0FD6C5EC1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FD9AD-EF19-07E5-71BF-092B97E99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28743-2480-29C7-360D-1BCD6EA90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8DD652-1708-4A9F-AD4C-556BEDC8BBF9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07A05-6C84-F8C2-3B43-0739D3B95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34E3B-EE9A-E44B-1E1C-FCE8B3940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7CADF-5A33-4157-9781-AF0E1BDD7DD9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0C09004E-6873-685C-D894-A09249C94B4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1" descr="preencoded.png">
            <a:extLst>
              <a:ext uri="{FF2B5EF4-FFF2-40B4-BE49-F238E27FC236}">
                <a16:creationId xmlns:a16="http://schemas.microsoft.com/office/drawing/2014/main" id="{8BCF785F-AC7C-71FB-7453-E1DF138286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058182" y="4349344"/>
            <a:ext cx="1271594" cy="22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7885E-D74E-5C8A-1935-B8710D07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14953-7F55-EED7-005A-2FB499A78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7DF3A-512E-3247-6439-9F915B625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69B5D2-1BBB-4674-A875-3F810E8DA86E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D9C87-CD3F-583C-A149-9529C28E7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3304F-1AF7-19F1-D232-6FA964BBDA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9AF7C-06A8-4BD4-AE93-620A2478BA54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82882CD1-6427-2F36-7FD0-8DA30C87A84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2">
            <a:extLst>
              <a:ext uri="{FF2B5EF4-FFF2-40B4-BE49-F238E27FC236}">
                <a16:creationId xmlns:a16="http://schemas.microsoft.com/office/drawing/2014/main" id="{1B8467D1-4838-2652-B769-5FDE11FE5E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71054" y="2350559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4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2" r:id="rId5"/>
    <p:sldLayoutId id="2147483673" r:id="rId6"/>
    <p:sldLayoutId id="2147483674" r:id="rId7"/>
    <p:sldLayoutId id="214748367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5D9933-E228-7B8B-6D79-AEB5B6E33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4BDC0-DD7E-6FFD-2B57-E17EA7022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EC19F-FDBA-7C0C-A262-4DD04D8D6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B8BE21-1462-4F3C-876A-27062F26BF5A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AE02D-3E7A-9B59-3ED0-9E05605B8C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66EF-9960-646E-8DCE-F6C019EB5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89E70-4A40-42B0-AA55-5559B549A720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88269FE5-03C3-9A46-CC47-F1599F89EA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E2E46-C5DF-0026-8D4E-0B59CC0D7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74F23-6C9F-F31F-FAAE-E66245F57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970D3-0594-8C8A-B02F-356325B3D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C16FF4-E8CF-4653-ACEB-C0E4902853AC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62015D-21B8-F22E-67B7-9302EA0EB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A21D3-3B0C-D4FA-0B03-CE2579A0E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52CF9C-0A13-44F4-8557-72195E867FAC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Image 0" descr="preencoded.png">
            <a:extLst>
              <a:ext uri="{FF2B5EF4-FFF2-40B4-BE49-F238E27FC236}">
                <a16:creationId xmlns:a16="http://schemas.microsoft.com/office/drawing/2014/main" id="{C9B07B49-4D63-84B3-C8A2-2702665D007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9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163EB-34E4-8167-C5FA-6AA0BBBC2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AE57B-A8FA-87F8-4ECD-D13B194CD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08F02-8B5B-204E-72F3-A33CE3DCE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F479EE-128A-46DF-9CD0-0FCF3BBDA415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FA721-A96C-F2B3-18C4-D8B4341AB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41A52-9320-62E0-580D-0B551B79B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E369B-C22C-40AD-BD0C-E17229973A12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B194B5FA-6DA2-2913-D169-EFB1D5E4C7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EAA39-11B8-E569-5F4B-ED3C05CB9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23438-71FB-3F2B-B57B-ADDADBC8A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8AB7C-FEBD-DA41-4843-630FE036F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EC5453-DBDD-4208-8A9B-06C4E1CD0A82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1C324-D412-7DFA-491D-59A92A0B8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49F3E-1BD8-AC15-3642-6F8E4257E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42FAB-9188-4BA0-96FB-3D76CF96C9AD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3C1B9DEF-85E8-9F68-37A3-78CD48254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그림 10">
            <a:extLst>
              <a:ext uri="{FF2B5EF4-FFF2-40B4-BE49-F238E27FC236}">
                <a16:creationId xmlns:a16="http://schemas.microsoft.com/office/drawing/2014/main" id="{FD30378F-74B1-F0BE-BD69-2069694E90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1748" y="4166681"/>
            <a:ext cx="1272432" cy="2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0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3862FE-B7D0-FDE8-34FC-99ADD0D4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7B8CA-65B9-FB04-72DA-B306809BB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09603-CCE5-57E2-8BA0-FBB5FE6874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064C42-DF64-4F5D-BAF1-46393FA7DF6D}" type="datetimeFigureOut">
              <a:rPr lang="en-AU" smtClean="0"/>
              <a:t>12/03/2026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DBC50-16BC-B42C-F69A-BFDC739B0E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17622-98E9-574B-72CB-4BE98CF5B0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EAC50B-8F51-45A6-B7E5-AE7828407048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B8745F82-C650-D3DE-0E45-349060B7509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4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6" r:id="rId3"/>
    <p:sldLayoutId id="2147483708" r:id="rId4"/>
    <p:sldLayoutId id="2147483710" r:id="rId5"/>
    <p:sldLayoutId id="214748371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F75D688B-904F-67CB-AFB1-7E310AE777D6}"/>
              </a:ext>
            </a:extLst>
          </p:cNvPr>
          <p:cNvSpPr/>
          <p:nvPr/>
        </p:nvSpPr>
        <p:spPr>
          <a:xfrm>
            <a:off x="254622" y="2395538"/>
            <a:ext cx="8296275" cy="7762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0000">
                    <a:alpha val="99000"/>
                  </a:srgbClr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Soil Structure Interaction in the case of Pile Raft Foundation</a:t>
            </a:r>
          </a:p>
          <a:p>
            <a:pPr marL="0" indent="0" algn="l">
              <a:buNone/>
            </a:pPr>
            <a:r>
              <a:rPr lang="en-US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- NX Interact Function for Laterally Loaded Single Pile</a:t>
            </a:r>
          </a:p>
          <a:p>
            <a:pPr marL="0" indent="0" algn="l">
              <a:buNone/>
            </a:pPr>
            <a:r>
              <a:rPr lang="en-US" sz="12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- Demonstration on Pile Raft Foundation and Results Extraction</a:t>
            </a:r>
          </a:p>
        </p:txBody>
      </p:sp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490376F9-5997-8E2D-5BEA-BCF35919F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06" y="4384142"/>
            <a:ext cx="1271594" cy="221498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3235D0EA-A470-F276-392B-736734BE1AE6}"/>
              </a:ext>
            </a:extLst>
          </p:cNvPr>
          <p:cNvSpPr/>
          <p:nvPr/>
        </p:nvSpPr>
        <p:spPr>
          <a:xfrm>
            <a:off x="284358" y="4338638"/>
            <a:ext cx="3686175" cy="100013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125" b="1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Harsha Tadavarthi, </a:t>
            </a:r>
            <a:r>
              <a:rPr lang="en-US" sz="1125" b="1" dirty="0" err="1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MIEAust</a:t>
            </a:r>
            <a:endParaRPr lang="en-US" sz="1125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B16F50AE-7CB7-1939-B511-1C8E5886D524}"/>
              </a:ext>
            </a:extLst>
          </p:cNvPr>
          <p:cNvSpPr/>
          <p:nvPr/>
        </p:nvSpPr>
        <p:spPr>
          <a:xfrm>
            <a:off x="284358" y="4519613"/>
            <a:ext cx="3686175" cy="66675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50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Technical Manager at MIDAS IT Australia</a:t>
            </a:r>
            <a:endParaRPr lang="en-US" sz="7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30B811-26D3-D1F2-993F-2797CA618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879" y="3422058"/>
            <a:ext cx="2438763" cy="130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95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51C85-D813-64C5-5239-A81BC97A7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7D76B-43E9-DEC9-15CF-4F3B2575D6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en-US" sz="28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Soil Continuum Method – Stress Analysis of a Pile Raft Foundation </a:t>
            </a:r>
            <a:endParaRPr lang="en-AU" sz="9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AE4C3D-AAD4-5868-8298-CE197BE20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442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79039-FAFC-8DF1-B83D-A6ABDDCCF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600573"/>
          </a:xfrm>
        </p:spPr>
        <p:txBody>
          <a:bodyPr>
            <a:noAutofit/>
          </a:bodyPr>
          <a:lstStyle/>
          <a:p>
            <a:r>
              <a:rPr lang="en-US" sz="19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Finite Element Modeling Study of a Piled Raft Foundation: Case Study</a:t>
            </a:r>
            <a:endParaRPr lang="en-AU" sz="19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4" name="Picture 3" descr="A close-up of a stack of colorful boxes&#10;&#10;AI-generated content may be incorrect.">
            <a:extLst>
              <a:ext uri="{FF2B5EF4-FFF2-40B4-BE49-F238E27FC236}">
                <a16:creationId xmlns:a16="http://schemas.microsoft.com/office/drawing/2014/main" id="{14D99478-1AA2-0078-FDD0-136B43A0D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" y="875211"/>
            <a:ext cx="4604657" cy="20589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B4FB55E-1675-617E-3D6B-E717E5ADDE0B}"/>
              </a:ext>
            </a:extLst>
          </p:cNvPr>
          <p:cNvSpPr txBox="1">
            <a:spLocks/>
          </p:cNvSpPr>
          <p:nvPr/>
        </p:nvSpPr>
        <p:spPr>
          <a:xfrm>
            <a:off x="5456964" y="1142206"/>
            <a:ext cx="2949575" cy="28590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24m Deep Piles</a:t>
            </a:r>
          </a:p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200 Piles</a:t>
            </a:r>
          </a:p>
          <a:p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AU" sz="1400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73EFE6-183F-1DC8-4E21-59049349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251" y="3004407"/>
            <a:ext cx="3376749" cy="1688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760613-6B66-76F0-ECAF-3F3FC223A495}"/>
              </a:ext>
            </a:extLst>
          </p:cNvPr>
          <p:cNvSpPr txBox="1"/>
          <p:nvPr/>
        </p:nvSpPr>
        <p:spPr>
          <a:xfrm>
            <a:off x="1195251" y="4692782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Plan - raft, columns &amp; shear walls</a:t>
            </a:r>
          </a:p>
        </p:txBody>
      </p:sp>
    </p:spTree>
    <p:extLst>
      <p:ext uri="{BB962C8B-B14F-4D97-AF65-F5344CB8AC3E}">
        <p14:creationId xmlns:p14="http://schemas.microsoft.com/office/powerpoint/2010/main" val="315310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E5573-DF38-77DF-DF7E-14034BBAA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Thank You!!</a:t>
            </a:r>
          </a:p>
        </p:txBody>
      </p:sp>
    </p:spTree>
    <p:extLst>
      <p:ext uri="{BB962C8B-B14F-4D97-AF65-F5344CB8AC3E}">
        <p14:creationId xmlns:p14="http://schemas.microsoft.com/office/powerpoint/2010/main" val="2264507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379BF29-8D8D-4086-7636-DA52B15BBE06}"/>
              </a:ext>
            </a:extLst>
          </p:cNvPr>
          <p:cNvSpPr/>
          <p:nvPr/>
        </p:nvSpPr>
        <p:spPr>
          <a:xfrm>
            <a:off x="319005" y="1571625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01.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4313C9BF-5E3A-9137-EFE6-01D07D7F27C5}"/>
              </a:ext>
            </a:extLst>
          </p:cNvPr>
          <p:cNvSpPr/>
          <p:nvPr/>
        </p:nvSpPr>
        <p:spPr>
          <a:xfrm>
            <a:off x="676192" y="1571625"/>
            <a:ext cx="2762250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NX Interact Function</a:t>
            </a: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9875636-A5C9-5095-4C3B-B2561F344BF2}"/>
              </a:ext>
            </a:extLst>
          </p:cNvPr>
          <p:cNvSpPr/>
          <p:nvPr/>
        </p:nvSpPr>
        <p:spPr>
          <a:xfrm>
            <a:off x="319005" y="2038350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02.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76EDE8EB-3CF3-CFCA-59FC-51F98E46E10C}"/>
              </a:ext>
            </a:extLst>
          </p:cNvPr>
          <p:cNvSpPr/>
          <p:nvPr/>
        </p:nvSpPr>
        <p:spPr>
          <a:xfrm>
            <a:off x="676192" y="2038350"/>
            <a:ext cx="5639699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SSI Iterative Analysis of Laterally Loaded Pile using NX Interact</a:t>
            </a: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CFFFEFED-C223-A416-BA12-39E1FA80C167}"/>
              </a:ext>
            </a:extLst>
          </p:cNvPr>
          <p:cNvSpPr/>
          <p:nvPr/>
        </p:nvSpPr>
        <p:spPr>
          <a:xfrm>
            <a:off x="319005" y="2505075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03.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667408B9-143C-756D-444D-C4EBA324B5D4}"/>
              </a:ext>
            </a:extLst>
          </p:cNvPr>
          <p:cNvSpPr/>
          <p:nvPr/>
        </p:nvSpPr>
        <p:spPr>
          <a:xfrm>
            <a:off x="676192" y="2505075"/>
            <a:ext cx="41290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Detailed Analysis using Soil Continuum Method </a:t>
            </a:r>
            <a:endParaRPr lang="en-US" sz="15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7C74BC63-22CE-03C4-395B-B87FAB113C97}"/>
              </a:ext>
            </a:extLst>
          </p:cNvPr>
          <p:cNvSpPr/>
          <p:nvPr/>
        </p:nvSpPr>
        <p:spPr>
          <a:xfrm>
            <a:off x="319005" y="2971800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04.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095502B0-246E-067B-ECD7-89DF33814618}"/>
              </a:ext>
            </a:extLst>
          </p:cNvPr>
          <p:cNvSpPr/>
          <p:nvPr/>
        </p:nvSpPr>
        <p:spPr>
          <a:xfrm>
            <a:off x="676192" y="2930706"/>
            <a:ext cx="5737671" cy="215537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Pile Raft Foundation using Soil Continuum Method</a:t>
            </a:r>
            <a:endParaRPr lang="en-US" sz="1500" dirty="0"/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25B6443B-3EAB-0F3D-9010-40F9D725813C}"/>
              </a:ext>
            </a:extLst>
          </p:cNvPr>
          <p:cNvSpPr/>
          <p:nvPr/>
        </p:nvSpPr>
        <p:spPr>
          <a:xfrm>
            <a:off x="319005" y="3438525"/>
            <a:ext cx="814388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F27806"/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05.</a:t>
            </a:r>
            <a:endParaRPr lang="en-US" sz="1500" dirty="0">
              <a:solidFill>
                <a:srgbClr val="F27806"/>
              </a:solidFill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C701791A-D8DB-B976-C8A5-BBC36615B82A}"/>
              </a:ext>
            </a:extLst>
          </p:cNvPr>
          <p:cNvSpPr/>
          <p:nvPr/>
        </p:nvSpPr>
        <p:spPr>
          <a:xfrm>
            <a:off x="676192" y="3438525"/>
            <a:ext cx="3938587" cy="13335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5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Results Extraction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266684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6DA77-FAE8-56CE-E1A2-1CBEFBA89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A7E1-90B2-4298-B634-B4D7EC2315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NX Interact Function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289E5D-C055-1CCA-0A53-F1F0685205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18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Fully Automated </a:t>
            </a:r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Data Transfer </a:t>
            </a:r>
            <a:r>
              <a:rPr lang="en-AU" sz="18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via API </a:t>
            </a:r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for </a:t>
            </a:r>
            <a:r>
              <a:rPr lang="en-AU" sz="18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Iterative SSI Analysis </a:t>
            </a:r>
            <a:r>
              <a:rPr lang="en-AU" sz="18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among MIDAS Programs</a:t>
            </a:r>
          </a:p>
        </p:txBody>
      </p:sp>
    </p:spTree>
    <p:extLst>
      <p:ext uri="{BB962C8B-B14F-4D97-AF65-F5344CB8AC3E}">
        <p14:creationId xmlns:p14="http://schemas.microsoft.com/office/powerpoint/2010/main" val="572537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6D850-06EC-7E92-8C1D-FABB2343B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35131"/>
            <a:ext cx="7886700" cy="1221378"/>
          </a:xfrm>
        </p:spPr>
        <p:txBody>
          <a:bodyPr>
            <a:normAutofit/>
          </a:bodyPr>
          <a:lstStyle/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NX Interact function </a:t>
            </a:r>
            <a:r>
              <a:rPr lang="en-AU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Automates</a:t>
            </a: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the </a:t>
            </a:r>
            <a:r>
              <a:rPr lang="en-AU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Iterative SSI </a:t>
            </a: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analysis and data transfer between GTS NX and CIVIL NX/GEN NX via API.</a:t>
            </a:r>
          </a:p>
          <a:p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We can input </a:t>
            </a:r>
            <a:r>
              <a:rPr lang="en-AU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number of iterations </a:t>
            </a:r>
            <a:r>
              <a:rPr lang="en-AU" sz="1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Eg: 5,10..</a:t>
            </a:r>
            <a:endParaRPr lang="en-AU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B40EC-37A8-12A3-50B3-15DBF548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673" y="1244465"/>
            <a:ext cx="3174974" cy="3053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62A4D4-6809-46E9-E221-482FD9325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64" y="1620293"/>
            <a:ext cx="3723436" cy="227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28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6CB573-9144-9083-F72A-57B5A46B8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16" y="1340348"/>
            <a:ext cx="3694201" cy="2462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20C3AE56-7854-2E4B-4B2B-CCD1B383227E}"/>
              </a:ext>
            </a:extLst>
          </p:cNvPr>
          <p:cNvSpPr/>
          <p:nvPr/>
        </p:nvSpPr>
        <p:spPr>
          <a:xfrm>
            <a:off x="4356462" y="2363602"/>
            <a:ext cx="620486" cy="424543"/>
          </a:xfrm>
          <a:prstGeom prst="rightArrow">
            <a:avLst/>
          </a:prstGeom>
          <a:solidFill>
            <a:srgbClr val="F27806"/>
          </a:solidFill>
          <a:ln>
            <a:solidFill>
              <a:srgbClr val="F278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04F92C-A2B7-65BF-9227-74F5A869B75E}"/>
              </a:ext>
            </a:extLst>
          </p:cNvPr>
          <p:cNvSpPr txBox="1"/>
          <p:nvPr/>
        </p:nvSpPr>
        <p:spPr>
          <a:xfrm>
            <a:off x="3990702" y="2788145"/>
            <a:ext cx="13520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With</a:t>
            </a:r>
            <a:br>
              <a:rPr lang="en-US" sz="1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</a:br>
            <a:r>
              <a:rPr lang="en-US" sz="1400" b="1" kern="0" spc="-15" dirty="0">
                <a:solidFill>
                  <a:srgbClr val="000000">
                    <a:alpha val="99000"/>
                  </a:srgbClr>
                </a:solidFill>
                <a:latin typeface="Pretendard" pitchFamily="34" charset="0"/>
                <a:ea typeface="Pretendard" pitchFamily="34" charset="-122"/>
                <a:cs typeface="Pretendard" pitchFamily="34" charset="-120"/>
              </a:rPr>
              <a:t>NX Interact</a:t>
            </a:r>
            <a:endParaRPr lang="en-AU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C4453-56B8-5BDF-AC18-1227C87EE5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2282" y="1340349"/>
            <a:ext cx="3694202" cy="24628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8979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B9DE1-D1FC-A2D1-6503-57AF0C3DF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502602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CF47F-1BBF-12A0-0972-7E159A6652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78" y="912359"/>
            <a:ext cx="3969113" cy="234870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6F72FE5-2035-8274-CB3D-046738EC49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328116"/>
              </p:ext>
            </p:extLst>
          </p:nvPr>
        </p:nvGraphicFramePr>
        <p:xfrm>
          <a:off x="3906520" y="1428342"/>
          <a:ext cx="5237480" cy="3606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199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84F82-22A4-E48E-549C-F9D6AA7742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0" cap="none" spc="-15" normalizeH="0" baseline="0" noProof="0" dirty="0">
                <a:ln>
                  <a:noFill/>
                </a:ln>
                <a:solidFill>
                  <a:srgbClr val="000000">
                    <a:alpha val="99000"/>
                  </a:srgbClr>
                </a:solidFill>
                <a:effectLst/>
                <a:uLnTx/>
                <a:uFillTx/>
                <a:latin typeface="Pretendard" pitchFamily="34" charset="0"/>
                <a:ea typeface="Pretendard" pitchFamily="34" charset="-122"/>
                <a:cs typeface="Pretendard" pitchFamily="34" charset="-120"/>
              </a:rPr>
              <a:t>SSI Iterative Analysis of Laterally Loaded Pile using NX Interact</a:t>
            </a:r>
            <a:endParaRPr lang="en-AU" sz="9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2D6FBDE-D0F9-07B5-18A6-B82EE5D5F3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3563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B4A3-132C-2CD4-DED1-144CA573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1028E-071D-E7A6-CB90-258240E676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800" b="1" i="0" u="none" strike="noStrike" kern="0" cap="none" spc="-15" normalizeH="0" baseline="0" noProof="0" dirty="0">
                <a:ln>
                  <a:noFill/>
                </a:ln>
                <a:solidFill>
                  <a:srgbClr val="000000">
                    <a:alpha val="99000"/>
                  </a:srgbClr>
                </a:solidFill>
                <a:effectLst/>
                <a:uLnTx/>
                <a:uFillTx/>
                <a:latin typeface="Pretendard" pitchFamily="34" charset="0"/>
                <a:ea typeface="Pretendard" pitchFamily="34" charset="-122"/>
                <a:cs typeface="Pretendard" pitchFamily="34" charset="-120"/>
              </a:rPr>
              <a:t>Detailed Analysis using Soil Continuum Method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41ADDFA-281B-B30B-F703-3D0E383DA2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3993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41B866-A590-1FBA-4384-BB8164F7D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0" y="403292"/>
            <a:ext cx="2762468" cy="20098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3B4773-C446-D018-FB34-469C0E90C350}"/>
              </a:ext>
            </a:extLst>
          </p:cNvPr>
          <p:cNvSpPr txBox="1"/>
          <p:nvPr/>
        </p:nvSpPr>
        <p:spPr>
          <a:xfrm>
            <a:off x="-117312" y="2501374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Step-1:</a:t>
            </a:r>
            <a:b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Foundation and Soil Modeling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FD876-B4FB-2E00-B964-1D5B24D01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303" y="1787704"/>
            <a:ext cx="2890296" cy="1557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139DA-60FC-D76C-FCA6-B705042E3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868" y="333894"/>
            <a:ext cx="2271177" cy="1633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536F1-93B4-EA17-0CC1-6C381DF35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7096" y="1861485"/>
            <a:ext cx="2065765" cy="14902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663F2C-357C-EEE8-17D5-A21071FA163B}"/>
              </a:ext>
            </a:extLst>
          </p:cNvPr>
          <p:cNvSpPr txBox="1"/>
          <p:nvPr/>
        </p:nvSpPr>
        <p:spPr>
          <a:xfrm>
            <a:off x="2843808" y="3409332"/>
            <a:ext cx="34563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Step-2:</a:t>
            </a:r>
            <a:b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Load Table Import/Export Option.</a:t>
            </a:r>
          </a:p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(Load imported into GTS NX via excel sheet from any Structural tool)</a:t>
            </a:r>
          </a:p>
          <a:p>
            <a:pPr algn="ctr"/>
            <a:endParaRPr lang="en-US" sz="1400" b="1"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0E6C23-0943-9756-661E-22BE497C1C0C}"/>
              </a:ext>
            </a:extLst>
          </p:cNvPr>
          <p:cNvSpPr txBox="1"/>
          <p:nvPr/>
        </p:nvSpPr>
        <p:spPr>
          <a:xfrm>
            <a:off x="5949341" y="3367179"/>
            <a:ext cx="3194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Step-3:</a:t>
            </a:r>
            <a:b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en-US" sz="1400" b="1" dirty="0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Export the Stiffnesses back to Structural tool</a:t>
            </a:r>
          </a:p>
        </p:txBody>
      </p:sp>
    </p:spTree>
    <p:extLst>
      <p:ext uri="{BB962C8B-B14F-4D97-AF65-F5344CB8AC3E}">
        <p14:creationId xmlns:p14="http://schemas.microsoft.com/office/powerpoint/2010/main" val="410866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237</Words>
  <Application>Microsoft Office PowerPoint</Application>
  <PresentationFormat>On-screen Show (16:9)</PresentationFormat>
  <Paragraphs>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Pretendard</vt:lpstr>
      <vt:lpstr>Aptos</vt:lpstr>
      <vt:lpstr>Aptos Display</vt:lpstr>
      <vt:lpstr>Arial</vt:lpstr>
      <vt:lpstr>13_Custom Design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PowerPoint Presentation</vt:lpstr>
      <vt:lpstr>PowerPoint Presentation</vt:lpstr>
      <vt:lpstr>NX Interact Function</vt:lpstr>
      <vt:lpstr>PowerPoint Presentation</vt:lpstr>
      <vt:lpstr>PowerPoint Presentation</vt:lpstr>
      <vt:lpstr>Example:</vt:lpstr>
      <vt:lpstr>SSI Iterative Analysis of Laterally Loaded Pile using NX Interact</vt:lpstr>
      <vt:lpstr>Detailed Analysis using Soil Continuum Method </vt:lpstr>
      <vt:lpstr>PowerPoint Presentation</vt:lpstr>
      <vt:lpstr>Soil Continuum Method – Stress Analysis of a Pile Raft Foundation </vt:lpstr>
      <vt:lpstr>Finite Element Modeling Study of a Piled Raft Foundation: Case Study</vt:lpstr>
      <vt:lpstr>Thank You!!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Harsha Tadavarthi</cp:lastModifiedBy>
  <cp:revision>10</cp:revision>
  <dcterms:created xsi:type="dcterms:W3CDTF">2026-02-03T01:06:45Z</dcterms:created>
  <dcterms:modified xsi:type="dcterms:W3CDTF">2026-03-12T06:29:24Z</dcterms:modified>
</cp:coreProperties>
</file>