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slides/slide45.xml" ContentType="application/vnd.openxmlformats-officedocument.presentationml.slide+xml"/>
  <Override PartName="/ppt/slides/slide48.xml" ContentType="application/vnd.openxmlformats-officedocument.presentationml.slide+xml"/>
  <Override PartName="/ppt/slides/slide47.xml" ContentType="application/vnd.openxmlformats-officedocument.presentationml.slide+xml"/>
  <Override PartName="/ppt/slides/slide46.xml" ContentType="application/vnd.openxmlformats-officedocument.presentationml.slide+xml"/>
  <Override PartName="/ppt/presentation.xml" ContentType="application/vnd.openxmlformats-officedocument.presentationml.presentation.main+xml"/>
  <Override PartName="/ppt/slides/slide44.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8.xml" ContentType="application/vnd.openxmlformats-officedocument.presentationml.slide+xml"/>
  <Override PartName="/ppt/slides/slide41.xml" ContentType="application/vnd.openxmlformats-officedocument.presentationml.slide+xml"/>
  <Override PartName="/ppt/slides/slide40.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39.xml" ContentType="application/vnd.openxmlformats-officedocument.presentationml.slide+xml"/>
  <Override PartName="/ppt/slides/slide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5.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6.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Masters/slideMaster10.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6.xml" ContentType="application/vnd.openxmlformats-officedocument.presentationml.slideMaster+xml"/>
  <Override PartName="/ppt/slideMasters/slideMaster2.xml" ContentType="application/vnd.openxmlformats-officedocument.presentationml.slideMaster+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slideLayouts/slideLayout61.xml" ContentType="application/vnd.openxmlformats-officedocument.presentationml.slideLayout+xml"/>
  <Override PartName="/ppt/slideMasters/slideMaster1.xml" ContentType="application/vnd.openxmlformats-officedocument.presentationml.slideMaster+xml"/>
  <Override PartName="/ppt/slideLayouts/slideLayout50.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16.xml" ContentType="application/vnd.openxmlformats-officedocument.presentationml.slideLayout+xml"/>
  <Override PartName="/ppt/slideLayouts/slideLayout49.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24.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9.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2.xml" ContentType="application/vnd.openxmlformats-officedocument.presentationml.slideLayout+xml"/>
  <Override PartName="/ppt/slideLayouts/slideLayout55.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51.xml" ContentType="application/vnd.openxmlformats-officedocument.presentationml.slideLayout+xml"/>
  <Override PartName="/ppt/slideLayouts/slideLayout7.xml" ContentType="application/vnd.openxmlformats-officedocument.presentationml.slideLayout+xml"/>
  <Override PartName="/ppt/slideLayouts/slideLayout38.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4.xml" ContentType="application/vnd.openxmlformats-officedocument.presentationml.slideLayout+xml"/>
  <Override PartName="/ppt/slideLayouts/slideLayout32.xml" ContentType="application/vnd.openxmlformats-officedocument.presentationml.slideLayout+xml"/>
  <Override PartName="/ppt/slideLayouts/slideLayout35.xml" ContentType="application/vnd.openxmlformats-officedocument.presentationml.slideLayout+xml"/>
  <Override PartName="/ppt/slideLayouts/slideLayout33.xml" ContentType="application/vnd.openxmlformats-officedocument.presentationml.slideLayout+xml"/>
  <Override PartName="/ppt/theme/theme6.xml" ContentType="application/vnd.openxmlformats-officedocument.theme+xml"/>
  <Override PartName="/ppt/theme/theme8.xml" ContentType="application/vnd.openxmlformats-officedocument.theme+xml"/>
  <Override PartName="/ppt/theme/theme7.xml" ContentType="application/vnd.openxmlformats-officedocument.theme+xml"/>
  <Override PartName="/ppt/theme/theme2.xml" ContentType="application/vnd.openxmlformats-officedocument.theme+xml"/>
  <Override PartName="/ppt/theme/theme5.xml" ContentType="application/vnd.openxmlformats-officedocument.theme+xml"/>
  <Override PartName="/ppt/theme/theme4.xml" ContentType="application/vnd.openxmlformats-officedocument.theme+xml"/>
  <Override PartName="/ppt/theme/theme3.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heme/theme10.xml" ContentType="application/vnd.openxmlformats-officedocument.theme+xml"/>
  <Override PartName="/ppt/theme/theme9.xml" ContentType="application/vnd.openxmlformats-officedocument.theme+xml"/>
  <Override PartName="/ppt/theme/theme1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0" r:id="rId2"/>
    <p:sldMasterId id="2147483660" r:id="rId3"/>
    <p:sldMasterId id="2147483670" r:id="rId4"/>
    <p:sldMasterId id="2147483682" r:id="rId5"/>
    <p:sldMasterId id="2147483692" r:id="rId6"/>
    <p:sldMasterId id="2147483702" r:id="rId7"/>
    <p:sldMasterId id="2147483712" r:id="rId8"/>
    <p:sldMasterId id="2147483722" r:id="rId9"/>
    <p:sldMasterId id="2147483732" r:id="rId10"/>
  </p:sldMasterIdLst>
  <p:notesMasterIdLst>
    <p:notesMasterId r:id="rId59"/>
  </p:notesMasterIdLst>
  <p:sldIdLst>
    <p:sldId id="261" r:id="rId11"/>
    <p:sldId id="270" r:id="rId12"/>
    <p:sldId id="1211" r:id="rId13"/>
    <p:sldId id="1213" r:id="rId14"/>
    <p:sldId id="1219" r:id="rId15"/>
    <p:sldId id="1221" r:id="rId16"/>
    <p:sldId id="257" r:id="rId17"/>
    <p:sldId id="1229" r:id="rId18"/>
    <p:sldId id="383" r:id="rId19"/>
    <p:sldId id="259" r:id="rId20"/>
    <p:sldId id="313" r:id="rId21"/>
    <p:sldId id="264" r:id="rId22"/>
    <p:sldId id="385" r:id="rId23"/>
    <p:sldId id="268" r:id="rId24"/>
    <p:sldId id="333" r:id="rId25"/>
    <p:sldId id="387" r:id="rId26"/>
    <p:sldId id="389" r:id="rId27"/>
    <p:sldId id="335" r:id="rId28"/>
    <p:sldId id="391" r:id="rId29"/>
    <p:sldId id="393" r:id="rId30"/>
    <p:sldId id="276" r:id="rId31"/>
    <p:sldId id="311" r:id="rId32"/>
    <p:sldId id="1231" r:id="rId33"/>
    <p:sldId id="1232" r:id="rId34"/>
    <p:sldId id="1233" r:id="rId35"/>
    <p:sldId id="1234" r:id="rId36"/>
    <p:sldId id="1235" r:id="rId37"/>
    <p:sldId id="1236" r:id="rId38"/>
    <p:sldId id="1238" r:id="rId39"/>
    <p:sldId id="1239" r:id="rId40"/>
    <p:sldId id="1240" r:id="rId41"/>
    <p:sldId id="1242" r:id="rId42"/>
    <p:sldId id="1244" r:id="rId43"/>
    <p:sldId id="1246" r:id="rId44"/>
    <p:sldId id="1248" r:id="rId45"/>
    <p:sldId id="1249" r:id="rId46"/>
    <p:sldId id="1251" r:id="rId47"/>
    <p:sldId id="1253" r:id="rId48"/>
    <p:sldId id="1255" r:id="rId49"/>
    <p:sldId id="1256" r:id="rId50"/>
    <p:sldId id="1257" r:id="rId51"/>
    <p:sldId id="1258" r:id="rId52"/>
    <p:sldId id="1259" r:id="rId53"/>
    <p:sldId id="1260" r:id="rId54"/>
    <p:sldId id="1261" r:id="rId55"/>
    <p:sldId id="395" r:id="rId56"/>
    <p:sldId id="489" r:id="rId57"/>
    <p:sldId id="1278" r:id="rId58"/>
  </p:sldIdLst>
  <p:sldSz cx="24387175" cy="13725525"/>
  <p:notesSz cx="13725525" cy="24387175"/>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65C35"/>
    <a:srgbClr val="14351F"/>
    <a:srgbClr val="016D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0CCE695-E898-4E1F-9F47-B523CB10AAF8}" v="140" dt="2025-11-18T14:19:50.2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790"/>
    <p:restoredTop sz="94610"/>
  </p:normalViewPr>
  <p:slideViewPr>
    <p:cSldViewPr snapToGrid="0" snapToObjects="1">
      <p:cViewPr varScale="1">
        <p:scale>
          <a:sx n="81" d="100"/>
          <a:sy n="81" d="100"/>
        </p:scale>
        <p:origin x="90"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ableStyles" Target="tableStyles.xml"/><Relationship Id="rId68" Type="http://schemas.openxmlformats.org/officeDocument/2006/relationships/customXml" Target="../customXml/item3.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customXml" Target="../customXml/item1.xml"/><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notesMaster" Target="notesMasters/notesMaster1.xml"/><Relationship Id="rId67" Type="http://schemas.openxmlformats.org/officeDocument/2006/relationships/customXml" Target="../customXml/item2.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iranjib Sarkar" userId="797fe0ac-1a57-4770-8508-0c91c26ba500" providerId="ADAL" clId="{C709D769-FAD0-414E-869A-F5975DF967E2}"/>
    <pc:docChg chg="undo custSel addSld delSld modSld">
      <pc:chgData name="Chiranjib Sarkar" userId="797fe0ac-1a57-4770-8508-0c91c26ba500" providerId="ADAL" clId="{C709D769-FAD0-414E-869A-F5975DF967E2}" dt="2025-11-18T14:28:19.646" v="578" actId="47"/>
      <pc:docMkLst>
        <pc:docMk/>
      </pc:docMkLst>
      <pc:sldChg chg="modSp add">
        <pc:chgData name="Chiranjib Sarkar" userId="797fe0ac-1a57-4770-8508-0c91c26ba500" providerId="ADAL" clId="{C709D769-FAD0-414E-869A-F5975DF967E2}" dt="2025-11-17T15:27:59.127" v="343" actId="14100"/>
        <pc:sldMkLst>
          <pc:docMk/>
          <pc:sldMk cId="0" sldId="257"/>
        </pc:sldMkLst>
        <pc:picChg chg="mod">
          <ac:chgData name="Chiranjib Sarkar" userId="797fe0ac-1a57-4770-8508-0c91c26ba500" providerId="ADAL" clId="{C709D769-FAD0-414E-869A-F5975DF967E2}" dt="2025-11-17T15:27:59.127" v="343" actId="14100"/>
          <ac:picMkLst>
            <pc:docMk/>
            <pc:sldMk cId="0" sldId="257"/>
            <ac:picMk id="20482" creationId="{2F897984-B8F0-6228-234C-9CB35C5BD4BF}"/>
          </ac:picMkLst>
        </pc:picChg>
        <pc:picChg chg="mod">
          <ac:chgData name="Chiranjib Sarkar" userId="797fe0ac-1a57-4770-8508-0c91c26ba500" providerId="ADAL" clId="{C709D769-FAD0-414E-869A-F5975DF967E2}" dt="2025-11-17T15:27:37.671" v="342" actId="1076"/>
          <ac:picMkLst>
            <pc:docMk/>
            <pc:sldMk cId="0" sldId="257"/>
            <ac:picMk id="20484" creationId="{E790E3AE-BD6B-956D-2141-1AC15C1DA7BC}"/>
          </ac:picMkLst>
        </pc:picChg>
      </pc:sldChg>
      <pc:sldChg chg="add del">
        <pc:chgData name="Chiranjib Sarkar" userId="797fe0ac-1a57-4770-8508-0c91c26ba500" providerId="ADAL" clId="{C709D769-FAD0-414E-869A-F5975DF967E2}" dt="2025-11-17T15:25:15.921" v="320" actId="47"/>
        <pc:sldMkLst>
          <pc:docMk/>
          <pc:sldMk cId="0" sldId="258"/>
        </pc:sldMkLst>
      </pc:sldChg>
      <pc:sldChg chg="add">
        <pc:chgData name="Chiranjib Sarkar" userId="797fe0ac-1a57-4770-8508-0c91c26ba500" providerId="ADAL" clId="{C709D769-FAD0-414E-869A-F5975DF967E2}" dt="2025-11-17T14:37:16.443" v="239"/>
        <pc:sldMkLst>
          <pc:docMk/>
          <pc:sldMk cId="0" sldId="259"/>
        </pc:sldMkLst>
      </pc:sldChg>
      <pc:sldChg chg="delSp modSp del mod">
        <pc:chgData name="Chiranjib Sarkar" userId="797fe0ac-1a57-4770-8508-0c91c26ba500" providerId="ADAL" clId="{C709D769-FAD0-414E-869A-F5975DF967E2}" dt="2025-11-17T14:28:23.592" v="15" actId="47"/>
        <pc:sldMkLst>
          <pc:docMk/>
          <pc:sldMk cId="3639817684" sldId="260"/>
        </pc:sldMkLst>
        <pc:picChg chg="mod">
          <ac:chgData name="Chiranjib Sarkar" userId="797fe0ac-1a57-4770-8508-0c91c26ba500" providerId="ADAL" clId="{C709D769-FAD0-414E-869A-F5975DF967E2}" dt="2025-11-17T14:27:27.472" v="11" actId="14100"/>
          <ac:picMkLst>
            <pc:docMk/>
            <pc:sldMk cId="3639817684" sldId="260"/>
            <ac:picMk id="13" creationId="{FC218C16-BBE9-3DF4-20DF-351E4E983F86}"/>
          </ac:picMkLst>
        </pc:picChg>
      </pc:sldChg>
      <pc:sldChg chg="addSp delSp modSp mod">
        <pc:chgData name="Chiranjib Sarkar" userId="797fe0ac-1a57-4770-8508-0c91c26ba500" providerId="ADAL" clId="{C709D769-FAD0-414E-869A-F5975DF967E2}" dt="2025-11-17T14:35:20.605" v="230" actId="1076"/>
        <pc:sldMkLst>
          <pc:docMk/>
          <pc:sldMk cId="3496135484" sldId="261"/>
        </pc:sldMkLst>
        <pc:spChg chg="del mod">
          <ac:chgData name="Chiranjib Sarkar" userId="797fe0ac-1a57-4770-8508-0c91c26ba500" providerId="ADAL" clId="{C709D769-FAD0-414E-869A-F5975DF967E2}" dt="2025-11-17T14:34:21.212" v="219" actId="478"/>
          <ac:spMkLst>
            <pc:docMk/>
            <pc:sldMk cId="3496135484" sldId="261"/>
            <ac:spMk id="4" creationId="{A04987E0-0B8E-049A-C930-CB5908CA0438}"/>
          </ac:spMkLst>
        </pc:spChg>
        <pc:spChg chg="del">
          <ac:chgData name="Chiranjib Sarkar" userId="797fe0ac-1a57-4770-8508-0c91c26ba500" providerId="ADAL" clId="{C709D769-FAD0-414E-869A-F5975DF967E2}" dt="2025-11-17T14:29:08.107" v="20" actId="478"/>
          <ac:spMkLst>
            <pc:docMk/>
            <pc:sldMk cId="3496135484" sldId="261"/>
            <ac:spMk id="5" creationId="{6A7494FC-DCBB-BCF1-A8DB-4499F1CDD224}"/>
          </ac:spMkLst>
        </pc:spChg>
        <pc:spChg chg="mod">
          <ac:chgData name="Chiranjib Sarkar" userId="797fe0ac-1a57-4770-8508-0c91c26ba500" providerId="ADAL" clId="{C709D769-FAD0-414E-869A-F5975DF967E2}" dt="2025-11-17T14:28:52.735" v="18" actId="14100"/>
          <ac:spMkLst>
            <pc:docMk/>
            <pc:sldMk cId="3496135484" sldId="261"/>
            <ac:spMk id="6" creationId="{6D79AA2C-F966-969D-E53C-E13F6FD7523F}"/>
          </ac:spMkLst>
        </pc:spChg>
        <pc:spChg chg="mod">
          <ac:chgData name="Chiranjib Sarkar" userId="797fe0ac-1a57-4770-8508-0c91c26ba500" providerId="ADAL" clId="{C709D769-FAD0-414E-869A-F5975DF967E2}" dt="2025-11-17T14:35:20.605" v="230" actId="1076"/>
          <ac:spMkLst>
            <pc:docMk/>
            <pc:sldMk cId="3496135484" sldId="261"/>
            <ac:spMk id="11" creationId="{77C677BD-7893-E0DB-E892-28CAA82304BD}"/>
          </ac:spMkLst>
        </pc:spChg>
        <pc:spChg chg="mod">
          <ac:chgData name="Chiranjib Sarkar" userId="797fe0ac-1a57-4770-8508-0c91c26ba500" providerId="ADAL" clId="{C709D769-FAD0-414E-869A-F5975DF967E2}" dt="2025-11-17T14:34:56.438" v="221" actId="1076"/>
          <ac:spMkLst>
            <pc:docMk/>
            <pc:sldMk cId="3496135484" sldId="261"/>
            <ac:spMk id="43" creationId="{4C73C1BC-5E4D-8838-2435-1F4351F4D5AC}"/>
          </ac:spMkLst>
        </pc:spChg>
        <pc:picChg chg="add del mod">
          <ac:chgData name="Chiranjib Sarkar" userId="797fe0ac-1a57-4770-8508-0c91c26ba500" providerId="ADAL" clId="{C709D769-FAD0-414E-869A-F5975DF967E2}" dt="2025-11-17T14:32:32.515" v="164" actId="1076"/>
          <ac:picMkLst>
            <pc:docMk/>
            <pc:sldMk cId="3496135484" sldId="261"/>
            <ac:picMk id="2" creationId="{CAD13022-35D6-9E63-5AD2-733AB5F2195C}"/>
          </ac:picMkLst>
        </pc:picChg>
        <pc:picChg chg="add mod">
          <ac:chgData name="Chiranjib Sarkar" userId="797fe0ac-1a57-4770-8508-0c91c26ba500" providerId="ADAL" clId="{C709D769-FAD0-414E-869A-F5975DF967E2}" dt="2025-11-17T14:27:45.830" v="12"/>
          <ac:picMkLst>
            <pc:docMk/>
            <pc:sldMk cId="3496135484" sldId="261"/>
            <ac:picMk id="7" creationId="{7DA380DC-3BBE-CDAC-39EE-A166CD7CC4E1}"/>
          </ac:picMkLst>
        </pc:picChg>
        <pc:picChg chg="add mod">
          <ac:chgData name="Chiranjib Sarkar" userId="797fe0ac-1a57-4770-8508-0c91c26ba500" providerId="ADAL" clId="{C709D769-FAD0-414E-869A-F5975DF967E2}" dt="2025-11-17T14:27:45.830" v="12"/>
          <ac:picMkLst>
            <pc:docMk/>
            <pc:sldMk cId="3496135484" sldId="261"/>
            <ac:picMk id="8" creationId="{1A7069C5-768E-1B41-6C03-46CEAFBA09A9}"/>
          </ac:picMkLst>
        </pc:picChg>
        <pc:picChg chg="add mod">
          <ac:chgData name="Chiranjib Sarkar" userId="797fe0ac-1a57-4770-8508-0c91c26ba500" providerId="ADAL" clId="{C709D769-FAD0-414E-869A-F5975DF967E2}" dt="2025-11-17T14:27:45.830" v="12"/>
          <ac:picMkLst>
            <pc:docMk/>
            <pc:sldMk cId="3496135484" sldId="261"/>
            <ac:picMk id="9" creationId="{57EFEF21-8110-114D-9B7A-05B26AB1A070}"/>
          </ac:picMkLst>
        </pc:picChg>
        <pc:picChg chg="add mod">
          <ac:chgData name="Chiranjib Sarkar" userId="797fe0ac-1a57-4770-8508-0c91c26ba500" providerId="ADAL" clId="{C709D769-FAD0-414E-869A-F5975DF967E2}" dt="2025-11-17T14:27:45.830" v="12"/>
          <ac:picMkLst>
            <pc:docMk/>
            <pc:sldMk cId="3496135484" sldId="261"/>
            <ac:picMk id="12" creationId="{0CC7B904-4563-6EFD-7908-36DA3C7383D3}"/>
          </ac:picMkLst>
        </pc:picChg>
        <pc:picChg chg="add mod">
          <ac:chgData name="Chiranjib Sarkar" userId="797fe0ac-1a57-4770-8508-0c91c26ba500" providerId="ADAL" clId="{C709D769-FAD0-414E-869A-F5975DF967E2}" dt="2025-11-17T14:27:45.830" v="12"/>
          <ac:picMkLst>
            <pc:docMk/>
            <pc:sldMk cId="3496135484" sldId="261"/>
            <ac:picMk id="13" creationId="{81090B82-743B-95E0-0C77-5745B876D2C3}"/>
          </ac:picMkLst>
        </pc:picChg>
        <pc:picChg chg="add mod">
          <ac:chgData name="Chiranjib Sarkar" userId="797fe0ac-1a57-4770-8508-0c91c26ba500" providerId="ADAL" clId="{C709D769-FAD0-414E-869A-F5975DF967E2}" dt="2025-11-17T14:27:45.830" v="12"/>
          <ac:picMkLst>
            <pc:docMk/>
            <pc:sldMk cId="3496135484" sldId="261"/>
            <ac:picMk id="14" creationId="{BF45B551-147E-AD87-DA50-696DFDB3D93D}"/>
          </ac:picMkLst>
        </pc:picChg>
        <pc:picChg chg="add mod">
          <ac:chgData name="Chiranjib Sarkar" userId="797fe0ac-1a57-4770-8508-0c91c26ba500" providerId="ADAL" clId="{C709D769-FAD0-414E-869A-F5975DF967E2}" dt="2025-11-17T14:27:45.830" v="12"/>
          <ac:picMkLst>
            <pc:docMk/>
            <pc:sldMk cId="3496135484" sldId="261"/>
            <ac:picMk id="15" creationId="{944A23A9-03DB-EE6D-AA7B-35ECCEA14985}"/>
          </ac:picMkLst>
        </pc:picChg>
        <pc:picChg chg="del">
          <ac:chgData name="Chiranjib Sarkar" userId="797fe0ac-1a57-4770-8508-0c91c26ba500" providerId="ADAL" clId="{C709D769-FAD0-414E-869A-F5975DF967E2}" dt="2025-11-17T14:29:03.408" v="19" actId="478"/>
          <ac:picMkLst>
            <pc:docMk/>
            <pc:sldMk cId="3496135484" sldId="261"/>
            <ac:picMk id="39" creationId="{7632C728-010E-0890-8CD9-A5ED9DE9C83C}"/>
          </ac:picMkLst>
        </pc:picChg>
        <pc:picChg chg="del">
          <ac:chgData name="Chiranjib Sarkar" userId="797fe0ac-1a57-4770-8508-0c91c26ba500" providerId="ADAL" clId="{C709D769-FAD0-414E-869A-F5975DF967E2}" dt="2025-11-17T14:31:13.388" v="135" actId="478"/>
          <ac:picMkLst>
            <pc:docMk/>
            <pc:sldMk cId="3496135484" sldId="261"/>
            <ac:picMk id="42" creationId="{F5B842A2-EAD9-7EB9-477C-1169136DEA38}"/>
          </ac:picMkLst>
        </pc:picChg>
        <pc:picChg chg="del">
          <ac:chgData name="Chiranjib Sarkar" userId="797fe0ac-1a57-4770-8508-0c91c26ba500" providerId="ADAL" clId="{C709D769-FAD0-414E-869A-F5975DF967E2}" dt="2025-11-17T14:32:37.494" v="165" actId="478"/>
          <ac:picMkLst>
            <pc:docMk/>
            <pc:sldMk cId="3496135484" sldId="261"/>
            <ac:picMk id="45" creationId="{9B644301-76C5-3969-2393-0355C5C2B716}"/>
          </ac:picMkLst>
        </pc:picChg>
        <pc:picChg chg="del">
          <ac:chgData name="Chiranjib Sarkar" userId="797fe0ac-1a57-4770-8508-0c91c26ba500" providerId="ADAL" clId="{C709D769-FAD0-414E-869A-F5975DF967E2}" dt="2025-11-17T14:32:13.482" v="162" actId="478"/>
          <ac:picMkLst>
            <pc:docMk/>
            <pc:sldMk cId="3496135484" sldId="261"/>
            <ac:picMk id="48" creationId="{B6C51E5B-DF11-8948-6AEE-4BA51F80734E}"/>
          </ac:picMkLst>
        </pc:picChg>
      </pc:sldChg>
      <pc:sldChg chg="del">
        <pc:chgData name="Chiranjib Sarkar" userId="797fe0ac-1a57-4770-8508-0c91c26ba500" providerId="ADAL" clId="{C709D769-FAD0-414E-869A-F5975DF967E2}" dt="2025-11-17T14:27:16.186" v="9" actId="47"/>
        <pc:sldMkLst>
          <pc:docMk/>
          <pc:sldMk cId="3407852873" sldId="263"/>
        </pc:sldMkLst>
      </pc:sldChg>
      <pc:sldChg chg="add">
        <pc:chgData name="Chiranjib Sarkar" userId="797fe0ac-1a57-4770-8508-0c91c26ba500" providerId="ADAL" clId="{C709D769-FAD0-414E-869A-F5975DF967E2}" dt="2025-11-17T14:37:16.443" v="239"/>
        <pc:sldMkLst>
          <pc:docMk/>
          <pc:sldMk cId="0" sldId="264"/>
        </pc:sldMkLst>
      </pc:sldChg>
      <pc:sldChg chg="del">
        <pc:chgData name="Chiranjib Sarkar" userId="797fe0ac-1a57-4770-8508-0c91c26ba500" providerId="ADAL" clId="{C709D769-FAD0-414E-869A-F5975DF967E2}" dt="2025-11-17T14:27:14.345" v="8" actId="47"/>
        <pc:sldMkLst>
          <pc:docMk/>
          <pc:sldMk cId="457173570" sldId="264"/>
        </pc:sldMkLst>
      </pc:sldChg>
      <pc:sldChg chg="del">
        <pc:chgData name="Chiranjib Sarkar" userId="797fe0ac-1a57-4770-8508-0c91c26ba500" providerId="ADAL" clId="{C709D769-FAD0-414E-869A-F5975DF967E2}" dt="2025-11-17T14:27:00.062" v="2" actId="47"/>
        <pc:sldMkLst>
          <pc:docMk/>
          <pc:sldMk cId="87725011" sldId="265"/>
        </pc:sldMkLst>
      </pc:sldChg>
      <pc:sldChg chg="addSp delSp modSp del mod">
        <pc:chgData name="Chiranjib Sarkar" userId="797fe0ac-1a57-4770-8508-0c91c26ba500" providerId="ADAL" clId="{C709D769-FAD0-414E-869A-F5975DF967E2}" dt="2025-11-17T14:37:30.776" v="242" actId="47"/>
        <pc:sldMkLst>
          <pc:docMk/>
          <pc:sldMk cId="3035425538" sldId="266"/>
        </pc:sldMkLst>
        <pc:picChg chg="add del mod">
          <ac:chgData name="Chiranjib Sarkar" userId="797fe0ac-1a57-4770-8508-0c91c26ba500" providerId="ADAL" clId="{C709D769-FAD0-414E-869A-F5975DF967E2}" dt="2025-11-17T14:35:56.064" v="236" actId="478"/>
          <ac:picMkLst>
            <pc:docMk/>
            <pc:sldMk cId="3035425538" sldId="266"/>
            <ac:picMk id="5" creationId="{8F88F694-BFB6-725B-7E95-7B2E2D5AEA5F}"/>
          </ac:picMkLst>
        </pc:picChg>
        <pc:picChg chg="add del mod">
          <ac:chgData name="Chiranjib Sarkar" userId="797fe0ac-1a57-4770-8508-0c91c26ba500" providerId="ADAL" clId="{C709D769-FAD0-414E-869A-F5975DF967E2}" dt="2025-11-17T14:35:51.056" v="232" actId="478"/>
          <ac:picMkLst>
            <pc:docMk/>
            <pc:sldMk cId="3035425538" sldId="266"/>
            <ac:picMk id="6" creationId="{AE16D822-2485-9427-50F3-1C1E536ED619}"/>
          </ac:picMkLst>
        </pc:picChg>
        <pc:picChg chg="add del mod">
          <ac:chgData name="Chiranjib Sarkar" userId="797fe0ac-1a57-4770-8508-0c91c26ba500" providerId="ADAL" clId="{C709D769-FAD0-414E-869A-F5975DF967E2}" dt="2025-11-17T14:35:54.472" v="235" actId="478"/>
          <ac:picMkLst>
            <pc:docMk/>
            <pc:sldMk cId="3035425538" sldId="266"/>
            <ac:picMk id="7" creationId="{5C5EC140-014B-6F90-5A25-8801B9C611F8}"/>
          </ac:picMkLst>
        </pc:picChg>
        <pc:picChg chg="add del mod">
          <ac:chgData name="Chiranjib Sarkar" userId="797fe0ac-1a57-4770-8508-0c91c26ba500" providerId="ADAL" clId="{C709D769-FAD0-414E-869A-F5975DF967E2}" dt="2025-11-17T14:35:52.818" v="234" actId="478"/>
          <ac:picMkLst>
            <pc:docMk/>
            <pc:sldMk cId="3035425538" sldId="266"/>
            <ac:picMk id="8" creationId="{25AEB0A5-C459-FC2F-725D-8B9400F5E210}"/>
          </ac:picMkLst>
        </pc:picChg>
        <pc:picChg chg="add del mod">
          <ac:chgData name="Chiranjib Sarkar" userId="797fe0ac-1a57-4770-8508-0c91c26ba500" providerId="ADAL" clId="{C709D769-FAD0-414E-869A-F5975DF967E2}" dt="2025-11-17T14:35:52.173" v="233" actId="478"/>
          <ac:picMkLst>
            <pc:docMk/>
            <pc:sldMk cId="3035425538" sldId="266"/>
            <ac:picMk id="9" creationId="{78CA1BC0-E781-669E-30D6-D615C1C13965}"/>
          </ac:picMkLst>
        </pc:picChg>
        <pc:picChg chg="add del mod">
          <ac:chgData name="Chiranjib Sarkar" userId="797fe0ac-1a57-4770-8508-0c91c26ba500" providerId="ADAL" clId="{C709D769-FAD0-414E-869A-F5975DF967E2}" dt="2025-11-17T14:36:00.857" v="238" actId="478"/>
          <ac:picMkLst>
            <pc:docMk/>
            <pc:sldMk cId="3035425538" sldId="266"/>
            <ac:picMk id="10" creationId="{28A387DF-391B-5289-EA00-4EBED701FA21}"/>
          </ac:picMkLst>
        </pc:picChg>
        <pc:picChg chg="add del mod">
          <ac:chgData name="Chiranjib Sarkar" userId="797fe0ac-1a57-4770-8508-0c91c26ba500" providerId="ADAL" clId="{C709D769-FAD0-414E-869A-F5975DF967E2}" dt="2025-11-17T14:35:57.429" v="237" actId="478"/>
          <ac:picMkLst>
            <pc:docMk/>
            <pc:sldMk cId="3035425538" sldId="266"/>
            <ac:picMk id="11" creationId="{A7BD000F-EE5C-5489-0BBD-964F16959988}"/>
          </ac:picMkLst>
        </pc:picChg>
      </pc:sldChg>
      <pc:sldChg chg="del">
        <pc:chgData name="Chiranjib Sarkar" userId="797fe0ac-1a57-4770-8508-0c91c26ba500" providerId="ADAL" clId="{C709D769-FAD0-414E-869A-F5975DF967E2}" dt="2025-11-17T14:27:13.511" v="7" actId="47"/>
        <pc:sldMkLst>
          <pc:docMk/>
          <pc:sldMk cId="531176646" sldId="267"/>
        </pc:sldMkLst>
      </pc:sldChg>
      <pc:sldChg chg="delSp modSp add">
        <pc:chgData name="Chiranjib Sarkar" userId="797fe0ac-1a57-4770-8508-0c91c26ba500" providerId="ADAL" clId="{C709D769-FAD0-414E-869A-F5975DF967E2}" dt="2025-11-18T08:07:05.432" v="395" actId="14100"/>
        <pc:sldMkLst>
          <pc:docMk/>
          <pc:sldMk cId="0" sldId="268"/>
        </pc:sldMkLst>
        <pc:spChg chg="del">
          <ac:chgData name="Chiranjib Sarkar" userId="797fe0ac-1a57-4770-8508-0c91c26ba500" providerId="ADAL" clId="{C709D769-FAD0-414E-869A-F5975DF967E2}" dt="2025-11-18T08:06:43.055" v="391" actId="478"/>
          <ac:spMkLst>
            <pc:docMk/>
            <pc:sldMk cId="0" sldId="268"/>
            <ac:spMk id="32771" creationId="{5E14082D-2B93-0DBB-D9EB-04A3C5223FA8}"/>
          </ac:spMkLst>
        </pc:spChg>
        <pc:spChg chg="mod">
          <ac:chgData name="Chiranjib Sarkar" userId="797fe0ac-1a57-4770-8508-0c91c26ba500" providerId="ADAL" clId="{C709D769-FAD0-414E-869A-F5975DF967E2}" dt="2025-11-18T08:06:49.698" v="392" actId="1076"/>
          <ac:spMkLst>
            <pc:docMk/>
            <pc:sldMk cId="0" sldId="268"/>
            <ac:spMk id="32773" creationId="{946A782A-4D19-7D8C-CE96-5D85877CB1AB}"/>
          </ac:spMkLst>
        </pc:spChg>
        <pc:spChg chg="mod">
          <ac:chgData name="Chiranjib Sarkar" userId="797fe0ac-1a57-4770-8508-0c91c26ba500" providerId="ADAL" clId="{C709D769-FAD0-414E-869A-F5975DF967E2}" dt="2025-11-18T08:07:05.432" v="395" actId="14100"/>
          <ac:spMkLst>
            <pc:docMk/>
            <pc:sldMk cId="0" sldId="268"/>
            <ac:spMk id="32775" creationId="{FCAE611E-33BF-BCE9-FB25-BDD8BA861A60}"/>
          </ac:spMkLst>
        </pc:spChg>
        <pc:picChg chg="mod">
          <ac:chgData name="Chiranjib Sarkar" userId="797fe0ac-1a57-4770-8508-0c91c26ba500" providerId="ADAL" clId="{C709D769-FAD0-414E-869A-F5975DF967E2}" dt="2025-11-18T08:06:52.418" v="393" actId="1076"/>
          <ac:picMkLst>
            <pc:docMk/>
            <pc:sldMk cId="0" sldId="268"/>
            <ac:picMk id="32774" creationId="{3903FA2C-AD57-9EFE-979E-5C9D328834A7}"/>
          </ac:picMkLst>
        </pc:picChg>
      </pc:sldChg>
      <pc:sldChg chg="del">
        <pc:chgData name="Chiranjib Sarkar" userId="797fe0ac-1a57-4770-8508-0c91c26ba500" providerId="ADAL" clId="{C709D769-FAD0-414E-869A-F5975DF967E2}" dt="2025-11-17T14:27:11.498" v="5" actId="47"/>
        <pc:sldMkLst>
          <pc:docMk/>
          <pc:sldMk cId="768848865" sldId="268"/>
        </pc:sldMkLst>
      </pc:sldChg>
      <pc:sldChg chg="del">
        <pc:chgData name="Chiranjib Sarkar" userId="797fe0ac-1a57-4770-8508-0c91c26ba500" providerId="ADAL" clId="{C709D769-FAD0-414E-869A-F5975DF967E2}" dt="2025-11-17T14:27:12.637" v="6" actId="47"/>
        <pc:sldMkLst>
          <pc:docMk/>
          <pc:sldMk cId="4093243281" sldId="269"/>
        </pc:sldMkLst>
      </pc:sldChg>
      <pc:sldChg chg="addSp modSp add mod">
        <pc:chgData name="Chiranjib Sarkar" userId="797fe0ac-1a57-4770-8508-0c91c26ba500" providerId="ADAL" clId="{C709D769-FAD0-414E-869A-F5975DF967E2}" dt="2025-11-18T14:00:49.238" v="497" actId="14100"/>
        <pc:sldMkLst>
          <pc:docMk/>
          <pc:sldMk cId="2928148988" sldId="270"/>
        </pc:sldMkLst>
        <pc:spChg chg="mod">
          <ac:chgData name="Chiranjib Sarkar" userId="797fe0ac-1a57-4770-8508-0c91c26ba500" providerId="ADAL" clId="{C709D769-FAD0-414E-869A-F5975DF967E2}" dt="2025-11-18T08:00:23.561" v="371" actId="14100"/>
          <ac:spMkLst>
            <pc:docMk/>
            <pc:sldMk cId="2928148988" sldId="270"/>
            <ac:spMk id="3" creationId="{2DB60092-B0BA-7E31-92D8-6AFB59DF7F2B}"/>
          </ac:spMkLst>
        </pc:spChg>
        <pc:spChg chg="mod">
          <ac:chgData name="Chiranjib Sarkar" userId="797fe0ac-1a57-4770-8508-0c91c26ba500" providerId="ADAL" clId="{C709D769-FAD0-414E-869A-F5975DF967E2}" dt="2025-11-18T08:01:45.461" v="383" actId="255"/>
          <ac:spMkLst>
            <pc:docMk/>
            <pc:sldMk cId="2928148988" sldId="270"/>
            <ac:spMk id="4" creationId="{34C55D65-3A59-83EC-B8C8-68375FB78FF3}"/>
          </ac:spMkLst>
        </pc:spChg>
        <pc:spChg chg="mod">
          <ac:chgData name="Chiranjib Sarkar" userId="797fe0ac-1a57-4770-8508-0c91c26ba500" providerId="ADAL" clId="{C709D769-FAD0-414E-869A-F5975DF967E2}" dt="2025-11-18T07:59:57.937" v="367" actId="14100"/>
          <ac:spMkLst>
            <pc:docMk/>
            <pc:sldMk cId="2928148988" sldId="270"/>
            <ac:spMk id="6" creationId="{AA3CA5B1-7D54-DCF8-771D-2CDBF88CD2D1}"/>
          </ac:spMkLst>
        </pc:spChg>
        <pc:spChg chg="mod">
          <ac:chgData name="Chiranjib Sarkar" userId="797fe0ac-1a57-4770-8508-0c91c26ba500" providerId="ADAL" clId="{C709D769-FAD0-414E-869A-F5975DF967E2}" dt="2025-11-18T13:58:22.313" v="496" actId="20577"/>
          <ac:spMkLst>
            <pc:docMk/>
            <pc:sldMk cId="2928148988" sldId="270"/>
            <ac:spMk id="10" creationId="{518662EA-B78A-7744-EBBA-775956C79C04}"/>
          </ac:spMkLst>
        </pc:spChg>
        <pc:spChg chg="mod">
          <ac:chgData name="Chiranjib Sarkar" userId="797fe0ac-1a57-4770-8508-0c91c26ba500" providerId="ADAL" clId="{C709D769-FAD0-414E-869A-F5975DF967E2}" dt="2025-11-17T15:22:19.085" v="296" actId="1076"/>
          <ac:spMkLst>
            <pc:docMk/>
            <pc:sldMk cId="2928148988" sldId="270"/>
            <ac:spMk id="11" creationId="{F6EEC47A-8D12-24FD-DBDA-2D96B38474E9}"/>
          </ac:spMkLst>
        </pc:spChg>
        <pc:spChg chg="add mod">
          <ac:chgData name="Chiranjib Sarkar" userId="797fe0ac-1a57-4770-8508-0c91c26ba500" providerId="ADAL" clId="{C709D769-FAD0-414E-869A-F5975DF967E2}" dt="2025-11-17T15:23:03.728" v="300" actId="1076"/>
          <ac:spMkLst>
            <pc:docMk/>
            <pc:sldMk cId="2928148988" sldId="270"/>
            <ac:spMk id="17" creationId="{2D8C86F5-930D-ED31-5A91-D213415D516D}"/>
          </ac:spMkLst>
        </pc:spChg>
        <pc:spChg chg="add mod">
          <ac:chgData name="Chiranjib Sarkar" userId="797fe0ac-1a57-4770-8508-0c91c26ba500" providerId="ADAL" clId="{C709D769-FAD0-414E-869A-F5975DF967E2}" dt="2025-11-17T15:23:42.885" v="306" actId="1076"/>
          <ac:spMkLst>
            <pc:docMk/>
            <pc:sldMk cId="2928148988" sldId="270"/>
            <ac:spMk id="18" creationId="{BCC63EC0-4B32-6051-8E98-61AD1CB74E21}"/>
          </ac:spMkLst>
        </pc:spChg>
        <pc:spChg chg="mod">
          <ac:chgData name="Chiranjib Sarkar" userId="797fe0ac-1a57-4770-8508-0c91c26ba500" providerId="ADAL" clId="{C709D769-FAD0-414E-869A-F5975DF967E2}" dt="2025-11-17T15:22:09.293" v="294" actId="1076"/>
          <ac:spMkLst>
            <pc:docMk/>
            <pc:sldMk cId="2928148988" sldId="270"/>
            <ac:spMk id="43" creationId="{22A7B654-2D22-DD7C-15DA-B74BF7E419BE}"/>
          </ac:spMkLst>
        </pc:spChg>
        <pc:spChg chg="mod">
          <ac:chgData name="Chiranjib Sarkar" userId="797fe0ac-1a57-4770-8508-0c91c26ba500" providerId="ADAL" clId="{C709D769-FAD0-414E-869A-F5975DF967E2}" dt="2025-11-17T15:24:09.479" v="310" actId="20577"/>
          <ac:spMkLst>
            <pc:docMk/>
            <pc:sldMk cId="2928148988" sldId="270"/>
            <ac:spMk id="46" creationId="{E7B9C5AC-5D6D-7025-A7F5-A9AF2BBA508C}"/>
          </ac:spMkLst>
        </pc:spChg>
        <pc:spChg chg="mod">
          <ac:chgData name="Chiranjib Sarkar" userId="797fe0ac-1a57-4770-8508-0c91c26ba500" providerId="ADAL" clId="{C709D769-FAD0-414E-869A-F5975DF967E2}" dt="2025-11-17T15:24:14.805" v="312" actId="20577"/>
          <ac:spMkLst>
            <pc:docMk/>
            <pc:sldMk cId="2928148988" sldId="270"/>
            <ac:spMk id="49" creationId="{945B21F8-92C4-7464-2BFA-CCCA4E327903}"/>
          </ac:spMkLst>
        </pc:spChg>
        <pc:picChg chg="mod">
          <ac:chgData name="Chiranjib Sarkar" userId="797fe0ac-1a57-4770-8508-0c91c26ba500" providerId="ADAL" clId="{C709D769-FAD0-414E-869A-F5975DF967E2}" dt="2025-11-18T14:00:49.238" v="497" actId="14100"/>
          <ac:picMkLst>
            <pc:docMk/>
            <pc:sldMk cId="2928148988" sldId="270"/>
            <ac:picMk id="2" creationId="{830ECDC0-D131-4C44-97FC-1AB05EF9CE05}"/>
          </ac:picMkLst>
        </pc:picChg>
        <pc:picChg chg="add mod">
          <ac:chgData name="Chiranjib Sarkar" userId="797fe0ac-1a57-4770-8508-0c91c26ba500" providerId="ADAL" clId="{C709D769-FAD0-414E-869A-F5975DF967E2}" dt="2025-11-17T14:28:03.552" v="14"/>
          <ac:picMkLst>
            <pc:docMk/>
            <pc:sldMk cId="2928148988" sldId="270"/>
            <ac:picMk id="7" creationId="{725FC84A-CC81-A9F5-7A6B-83B7EA4F10F6}"/>
          </ac:picMkLst>
        </pc:picChg>
        <pc:picChg chg="add mod">
          <ac:chgData name="Chiranjib Sarkar" userId="797fe0ac-1a57-4770-8508-0c91c26ba500" providerId="ADAL" clId="{C709D769-FAD0-414E-869A-F5975DF967E2}" dt="2025-11-17T14:28:03.552" v="14"/>
          <ac:picMkLst>
            <pc:docMk/>
            <pc:sldMk cId="2928148988" sldId="270"/>
            <ac:picMk id="8" creationId="{7DB5C83C-D1E3-6D81-9955-E9140DCB63F1}"/>
          </ac:picMkLst>
        </pc:picChg>
        <pc:picChg chg="add mod">
          <ac:chgData name="Chiranjib Sarkar" userId="797fe0ac-1a57-4770-8508-0c91c26ba500" providerId="ADAL" clId="{C709D769-FAD0-414E-869A-F5975DF967E2}" dt="2025-11-17T14:28:03.552" v="14"/>
          <ac:picMkLst>
            <pc:docMk/>
            <pc:sldMk cId="2928148988" sldId="270"/>
            <ac:picMk id="9" creationId="{8429A5CB-5066-B947-FFF4-5464B9707130}"/>
          </ac:picMkLst>
        </pc:picChg>
        <pc:picChg chg="add mod">
          <ac:chgData name="Chiranjib Sarkar" userId="797fe0ac-1a57-4770-8508-0c91c26ba500" providerId="ADAL" clId="{C709D769-FAD0-414E-869A-F5975DF967E2}" dt="2025-11-17T14:28:03.552" v="14"/>
          <ac:picMkLst>
            <pc:docMk/>
            <pc:sldMk cId="2928148988" sldId="270"/>
            <ac:picMk id="12" creationId="{088F95BB-8C97-3C3F-4BB0-08A7A8AEA723}"/>
          </ac:picMkLst>
        </pc:picChg>
        <pc:picChg chg="add mod">
          <ac:chgData name="Chiranjib Sarkar" userId="797fe0ac-1a57-4770-8508-0c91c26ba500" providerId="ADAL" clId="{C709D769-FAD0-414E-869A-F5975DF967E2}" dt="2025-11-17T14:28:03.552" v="14"/>
          <ac:picMkLst>
            <pc:docMk/>
            <pc:sldMk cId="2928148988" sldId="270"/>
            <ac:picMk id="13" creationId="{E24622D5-15AB-52F9-B4D8-9C7D120503C0}"/>
          </ac:picMkLst>
        </pc:picChg>
        <pc:picChg chg="add mod">
          <ac:chgData name="Chiranjib Sarkar" userId="797fe0ac-1a57-4770-8508-0c91c26ba500" providerId="ADAL" clId="{C709D769-FAD0-414E-869A-F5975DF967E2}" dt="2025-11-17T14:28:03.552" v="14"/>
          <ac:picMkLst>
            <pc:docMk/>
            <pc:sldMk cId="2928148988" sldId="270"/>
            <ac:picMk id="14" creationId="{9114E6FD-7012-AA3A-9E10-058A65CED65B}"/>
          </ac:picMkLst>
        </pc:picChg>
        <pc:picChg chg="add mod">
          <ac:chgData name="Chiranjib Sarkar" userId="797fe0ac-1a57-4770-8508-0c91c26ba500" providerId="ADAL" clId="{C709D769-FAD0-414E-869A-F5975DF967E2}" dt="2025-11-17T14:28:03.552" v="14"/>
          <ac:picMkLst>
            <pc:docMk/>
            <pc:sldMk cId="2928148988" sldId="270"/>
            <ac:picMk id="15" creationId="{0AC4E63A-78CA-6F98-78A3-5264B0206E60}"/>
          </ac:picMkLst>
        </pc:picChg>
        <pc:picChg chg="add mod">
          <ac:chgData name="Chiranjib Sarkar" userId="797fe0ac-1a57-4770-8508-0c91c26ba500" providerId="ADAL" clId="{C709D769-FAD0-414E-869A-F5975DF967E2}" dt="2025-11-17T15:21:47.698" v="292" actId="1076"/>
          <ac:picMkLst>
            <pc:docMk/>
            <pc:sldMk cId="2928148988" sldId="270"/>
            <ac:picMk id="16" creationId="{2B3CCA71-E98C-E5B2-35FE-5E775F18CC14}"/>
          </ac:picMkLst>
        </pc:picChg>
        <pc:picChg chg="mod">
          <ac:chgData name="Chiranjib Sarkar" userId="797fe0ac-1a57-4770-8508-0c91c26ba500" providerId="ADAL" clId="{C709D769-FAD0-414E-869A-F5975DF967E2}" dt="2025-11-17T15:22:34.905" v="297" actId="1076"/>
          <ac:picMkLst>
            <pc:docMk/>
            <pc:sldMk cId="2928148988" sldId="270"/>
            <ac:picMk id="42" creationId="{5FFFE4F0-8CF3-69A7-4F9E-48864EA395D4}"/>
          </ac:picMkLst>
        </pc:picChg>
        <pc:picChg chg="mod">
          <ac:chgData name="Chiranjib Sarkar" userId="797fe0ac-1a57-4770-8508-0c91c26ba500" providerId="ADAL" clId="{C709D769-FAD0-414E-869A-F5975DF967E2}" dt="2025-11-17T15:23:56.632" v="307" actId="1076"/>
          <ac:picMkLst>
            <pc:docMk/>
            <pc:sldMk cId="2928148988" sldId="270"/>
            <ac:picMk id="45" creationId="{CC00D836-DDF4-D4F9-23BB-A58A23E40017}"/>
          </ac:picMkLst>
        </pc:picChg>
        <pc:picChg chg="mod">
          <ac:chgData name="Chiranjib Sarkar" userId="797fe0ac-1a57-4770-8508-0c91c26ba500" providerId="ADAL" clId="{C709D769-FAD0-414E-869A-F5975DF967E2}" dt="2025-11-17T15:22:44.745" v="298" actId="1076"/>
          <ac:picMkLst>
            <pc:docMk/>
            <pc:sldMk cId="2928148988" sldId="270"/>
            <ac:picMk id="48" creationId="{1471DC7C-FB70-E8B0-4E0B-2645D1904DBD}"/>
          </ac:picMkLst>
        </pc:picChg>
      </pc:sldChg>
      <pc:sldChg chg="add del">
        <pc:chgData name="Chiranjib Sarkar" userId="797fe0ac-1a57-4770-8508-0c91c26ba500" providerId="ADAL" clId="{C709D769-FAD0-414E-869A-F5975DF967E2}" dt="2025-11-17T14:27:09.703" v="4" actId="47"/>
        <pc:sldMkLst>
          <pc:docMk/>
          <pc:sldMk cId="2033661851" sldId="271"/>
        </pc:sldMkLst>
      </pc:sldChg>
      <pc:sldChg chg="new del">
        <pc:chgData name="Chiranjib Sarkar" userId="797fe0ac-1a57-4770-8508-0c91c26ba500" providerId="ADAL" clId="{C709D769-FAD0-414E-869A-F5975DF967E2}" dt="2025-11-18T08:23:52.768" v="495" actId="47"/>
        <pc:sldMkLst>
          <pc:docMk/>
          <pc:sldMk cId="2590627242" sldId="271"/>
        </pc:sldMkLst>
      </pc:sldChg>
      <pc:sldChg chg="modSp add">
        <pc:chgData name="Chiranjib Sarkar" userId="797fe0ac-1a57-4770-8508-0c91c26ba500" providerId="ADAL" clId="{C709D769-FAD0-414E-869A-F5975DF967E2}" dt="2025-11-18T08:12:03.702" v="434" actId="14100"/>
        <pc:sldMkLst>
          <pc:docMk/>
          <pc:sldMk cId="0" sldId="276"/>
        </pc:sldMkLst>
        <pc:spChg chg="mod">
          <ac:chgData name="Chiranjib Sarkar" userId="797fe0ac-1a57-4770-8508-0c91c26ba500" providerId="ADAL" clId="{C709D769-FAD0-414E-869A-F5975DF967E2}" dt="2025-11-18T08:12:03.702" v="434" actId="14100"/>
          <ac:spMkLst>
            <pc:docMk/>
            <pc:sldMk cId="0" sldId="276"/>
            <ac:spMk id="39939" creationId="{658C03F0-B626-36AF-1381-2E1824A74155}"/>
          </ac:spMkLst>
        </pc:spChg>
      </pc:sldChg>
      <pc:sldChg chg="add">
        <pc:chgData name="Chiranjib Sarkar" userId="797fe0ac-1a57-4770-8508-0c91c26ba500" providerId="ADAL" clId="{C709D769-FAD0-414E-869A-F5975DF967E2}" dt="2025-11-17T14:37:16.443" v="239"/>
        <pc:sldMkLst>
          <pc:docMk/>
          <pc:sldMk cId="0" sldId="311"/>
        </pc:sldMkLst>
      </pc:sldChg>
      <pc:sldChg chg="add">
        <pc:chgData name="Chiranjib Sarkar" userId="797fe0ac-1a57-4770-8508-0c91c26ba500" providerId="ADAL" clId="{C709D769-FAD0-414E-869A-F5975DF967E2}" dt="2025-11-17T14:37:16.443" v="239"/>
        <pc:sldMkLst>
          <pc:docMk/>
          <pc:sldMk cId="0" sldId="313"/>
        </pc:sldMkLst>
      </pc:sldChg>
      <pc:sldChg chg="modSp add mod">
        <pc:chgData name="Chiranjib Sarkar" userId="797fe0ac-1a57-4770-8508-0c91c26ba500" providerId="ADAL" clId="{C709D769-FAD0-414E-869A-F5975DF967E2}" dt="2025-11-18T08:07:40.218" v="402" actId="14100"/>
        <pc:sldMkLst>
          <pc:docMk/>
          <pc:sldMk cId="0" sldId="333"/>
        </pc:sldMkLst>
        <pc:spChg chg="mod">
          <ac:chgData name="Chiranjib Sarkar" userId="797fe0ac-1a57-4770-8508-0c91c26ba500" providerId="ADAL" clId="{C709D769-FAD0-414E-869A-F5975DF967E2}" dt="2025-11-18T08:07:22.395" v="397" actId="1076"/>
          <ac:spMkLst>
            <pc:docMk/>
            <pc:sldMk cId="0" sldId="333"/>
            <ac:spMk id="8" creationId="{1F687E75-8CBE-8EDE-1E5B-7C21944AA007}"/>
          </ac:spMkLst>
        </pc:spChg>
        <pc:picChg chg="mod">
          <ac:chgData name="Chiranjib Sarkar" userId="797fe0ac-1a57-4770-8508-0c91c26ba500" providerId="ADAL" clId="{C709D769-FAD0-414E-869A-F5975DF967E2}" dt="2025-11-18T08:07:40.218" v="402" actId="14100"/>
          <ac:picMkLst>
            <pc:docMk/>
            <pc:sldMk cId="0" sldId="333"/>
            <ac:picMk id="33797" creationId="{E7A98A3A-2061-46A6-9A56-055B523509CD}"/>
          </ac:picMkLst>
        </pc:picChg>
        <pc:picChg chg="mod">
          <ac:chgData name="Chiranjib Sarkar" userId="797fe0ac-1a57-4770-8508-0c91c26ba500" providerId="ADAL" clId="{C709D769-FAD0-414E-869A-F5975DF967E2}" dt="2025-11-18T08:07:26.991" v="398" actId="1076"/>
          <ac:picMkLst>
            <pc:docMk/>
            <pc:sldMk cId="0" sldId="333"/>
            <ac:picMk id="33798" creationId="{2C7256D1-7F36-896D-25A3-07F094CD3A47}"/>
          </ac:picMkLst>
        </pc:picChg>
      </pc:sldChg>
      <pc:sldChg chg="modSp add">
        <pc:chgData name="Chiranjib Sarkar" userId="797fe0ac-1a57-4770-8508-0c91c26ba500" providerId="ADAL" clId="{C709D769-FAD0-414E-869A-F5975DF967E2}" dt="2025-11-18T14:02:50.380" v="498" actId="1076"/>
        <pc:sldMkLst>
          <pc:docMk/>
          <pc:sldMk cId="0" sldId="335"/>
        </pc:sldMkLst>
        <pc:spChg chg="mod">
          <ac:chgData name="Chiranjib Sarkar" userId="797fe0ac-1a57-4770-8508-0c91c26ba500" providerId="ADAL" clId="{C709D769-FAD0-414E-869A-F5975DF967E2}" dt="2025-11-18T08:10:11.826" v="420" actId="1076"/>
          <ac:spMkLst>
            <pc:docMk/>
            <pc:sldMk cId="0" sldId="335"/>
            <ac:spMk id="36869" creationId="{A538FD5A-AAD4-D8EF-DCB5-763369FD0931}"/>
          </ac:spMkLst>
        </pc:spChg>
        <pc:picChg chg="mod">
          <ac:chgData name="Chiranjib Sarkar" userId="797fe0ac-1a57-4770-8508-0c91c26ba500" providerId="ADAL" clId="{C709D769-FAD0-414E-869A-F5975DF967E2}" dt="2025-11-18T14:02:50.380" v="498" actId="1076"/>
          <ac:picMkLst>
            <pc:docMk/>
            <pc:sldMk cId="0" sldId="335"/>
            <ac:picMk id="36870" creationId="{FE8D08C1-61EA-383F-5858-63D85F1CA5EF}"/>
          </ac:picMkLst>
        </pc:picChg>
      </pc:sldChg>
      <pc:sldChg chg="addSp delSp modSp add mod">
        <pc:chgData name="Chiranjib Sarkar" userId="797fe0ac-1a57-4770-8508-0c91c26ba500" providerId="ADAL" clId="{C709D769-FAD0-414E-869A-F5975DF967E2}" dt="2025-11-18T08:05:04.676" v="389" actId="478"/>
        <pc:sldMkLst>
          <pc:docMk/>
          <pc:sldMk cId="0" sldId="383"/>
        </pc:sldMkLst>
        <pc:spChg chg="mod">
          <ac:chgData name="Chiranjib Sarkar" userId="797fe0ac-1a57-4770-8508-0c91c26ba500" providerId="ADAL" clId="{C709D769-FAD0-414E-869A-F5975DF967E2}" dt="2025-11-17T15:29:42.289" v="345" actId="1076"/>
          <ac:spMkLst>
            <pc:docMk/>
            <pc:sldMk cId="0" sldId="383"/>
            <ac:spMk id="2" creationId="{A5074281-36C1-5078-4931-82A7336FC9E9}"/>
          </ac:spMkLst>
        </pc:spChg>
        <pc:spChg chg="del mod">
          <ac:chgData name="Chiranjib Sarkar" userId="797fe0ac-1a57-4770-8508-0c91c26ba500" providerId="ADAL" clId="{C709D769-FAD0-414E-869A-F5975DF967E2}" dt="2025-11-17T15:30:23.074" v="350" actId="478"/>
          <ac:spMkLst>
            <pc:docMk/>
            <pc:sldMk cId="0" sldId="383"/>
            <ac:spMk id="3" creationId="{25027F59-AA48-F193-9EA2-EC0AD90B549A}"/>
          </ac:spMkLst>
        </pc:spChg>
        <pc:spChg chg="add del mod">
          <ac:chgData name="Chiranjib Sarkar" userId="797fe0ac-1a57-4770-8508-0c91c26ba500" providerId="ADAL" clId="{C709D769-FAD0-414E-869A-F5975DF967E2}" dt="2025-11-18T08:05:04.676" v="389" actId="478"/>
          <ac:spMkLst>
            <pc:docMk/>
            <pc:sldMk cId="0" sldId="383"/>
            <ac:spMk id="5" creationId="{04BDE52E-9D5D-D28D-406F-59DB5782F632}"/>
          </ac:spMkLst>
        </pc:spChg>
        <pc:spChg chg="del">
          <ac:chgData name="Chiranjib Sarkar" userId="797fe0ac-1a57-4770-8508-0c91c26ba500" providerId="ADAL" clId="{C709D769-FAD0-414E-869A-F5975DF967E2}" dt="2025-11-17T15:30:24.347" v="351" actId="478"/>
          <ac:spMkLst>
            <pc:docMk/>
            <pc:sldMk cId="0" sldId="383"/>
            <ac:spMk id="6" creationId="{08896767-C202-E437-E6B6-E9DC502D1557}"/>
          </ac:spMkLst>
        </pc:spChg>
        <pc:picChg chg="add del mod ord">
          <ac:chgData name="Chiranjib Sarkar" userId="797fe0ac-1a57-4770-8508-0c91c26ba500" providerId="ADAL" clId="{C709D769-FAD0-414E-869A-F5975DF967E2}" dt="2025-11-18T08:04:56.523" v="388" actId="478"/>
          <ac:picMkLst>
            <pc:docMk/>
            <pc:sldMk cId="0" sldId="383"/>
            <ac:picMk id="8" creationId="{9A3F7DEF-DAB0-7B09-7CB0-895867559CB5}"/>
          </ac:picMkLst>
        </pc:picChg>
        <pc:picChg chg="del">
          <ac:chgData name="Chiranjib Sarkar" userId="797fe0ac-1a57-4770-8508-0c91c26ba500" providerId="ADAL" clId="{C709D769-FAD0-414E-869A-F5975DF967E2}" dt="2025-11-17T15:30:20.069" v="348" actId="478"/>
          <ac:picMkLst>
            <pc:docMk/>
            <pc:sldMk cId="0" sldId="383"/>
            <ac:picMk id="24581" creationId="{EF6BDAF4-E858-DA04-95EF-396BC37CE9C9}"/>
          </ac:picMkLst>
        </pc:picChg>
        <pc:picChg chg="del">
          <ac:chgData name="Chiranjib Sarkar" userId="797fe0ac-1a57-4770-8508-0c91c26ba500" providerId="ADAL" clId="{C709D769-FAD0-414E-869A-F5975DF967E2}" dt="2025-11-17T15:30:19.597" v="347" actId="478"/>
          <ac:picMkLst>
            <pc:docMk/>
            <pc:sldMk cId="0" sldId="383"/>
            <ac:picMk id="24582" creationId="{0C5027CA-9D92-64BD-E0E9-97F90EAB5FD3}"/>
          </ac:picMkLst>
        </pc:picChg>
      </pc:sldChg>
      <pc:sldChg chg="delSp modSp add">
        <pc:chgData name="Chiranjib Sarkar" userId="797fe0ac-1a57-4770-8508-0c91c26ba500" providerId="ADAL" clId="{C709D769-FAD0-414E-869A-F5975DF967E2}" dt="2025-11-18T08:06:35.409" v="390" actId="478"/>
        <pc:sldMkLst>
          <pc:docMk/>
          <pc:sldMk cId="0" sldId="385"/>
        </pc:sldMkLst>
        <pc:spChg chg="del mod">
          <ac:chgData name="Chiranjib Sarkar" userId="797fe0ac-1a57-4770-8508-0c91c26ba500" providerId="ADAL" clId="{C709D769-FAD0-414E-869A-F5975DF967E2}" dt="2025-11-18T08:06:35.409" v="390" actId="478"/>
          <ac:spMkLst>
            <pc:docMk/>
            <pc:sldMk cId="0" sldId="385"/>
            <ac:spMk id="30723" creationId="{C664630A-A4AF-FD52-F0DA-73BAF24598AE}"/>
          </ac:spMkLst>
        </pc:spChg>
      </pc:sldChg>
      <pc:sldChg chg="delSp modSp add mod">
        <pc:chgData name="Chiranjib Sarkar" userId="797fe0ac-1a57-4770-8508-0c91c26ba500" providerId="ADAL" clId="{C709D769-FAD0-414E-869A-F5975DF967E2}" dt="2025-11-18T08:08:25.327" v="407" actId="6549"/>
        <pc:sldMkLst>
          <pc:docMk/>
          <pc:sldMk cId="0" sldId="387"/>
        </pc:sldMkLst>
        <pc:spChg chg="del">
          <ac:chgData name="Chiranjib Sarkar" userId="797fe0ac-1a57-4770-8508-0c91c26ba500" providerId="ADAL" clId="{C709D769-FAD0-414E-869A-F5975DF967E2}" dt="2025-11-18T08:08:06.989" v="405" actId="478"/>
          <ac:spMkLst>
            <pc:docMk/>
            <pc:sldMk cId="0" sldId="387"/>
            <ac:spMk id="34819" creationId="{27697503-6398-9B40-64B8-4565942430EB}"/>
          </ac:spMkLst>
        </pc:spChg>
        <pc:spChg chg="mod">
          <ac:chgData name="Chiranjib Sarkar" userId="797fe0ac-1a57-4770-8508-0c91c26ba500" providerId="ADAL" clId="{C709D769-FAD0-414E-869A-F5975DF967E2}" dt="2025-11-18T08:08:25.327" v="407" actId="6549"/>
          <ac:spMkLst>
            <pc:docMk/>
            <pc:sldMk cId="0" sldId="387"/>
            <ac:spMk id="34821" creationId="{3407352F-4932-E9AC-159D-F3B333B75826}"/>
          </ac:spMkLst>
        </pc:spChg>
        <pc:spChg chg="mod">
          <ac:chgData name="Chiranjib Sarkar" userId="797fe0ac-1a57-4770-8508-0c91c26ba500" providerId="ADAL" clId="{C709D769-FAD0-414E-869A-F5975DF967E2}" dt="2025-11-18T08:08:02.130" v="403" actId="1076"/>
          <ac:spMkLst>
            <pc:docMk/>
            <pc:sldMk cId="0" sldId="387"/>
            <ac:spMk id="34822" creationId="{60254C40-8B5F-1FFF-0763-32C774E521AC}"/>
          </ac:spMkLst>
        </pc:spChg>
        <pc:picChg chg="mod">
          <ac:chgData name="Chiranjib Sarkar" userId="797fe0ac-1a57-4770-8508-0c91c26ba500" providerId="ADAL" clId="{C709D769-FAD0-414E-869A-F5975DF967E2}" dt="2025-11-18T08:08:04.191" v="404" actId="1076"/>
          <ac:picMkLst>
            <pc:docMk/>
            <pc:sldMk cId="0" sldId="387"/>
            <ac:picMk id="34823" creationId="{83AB7DBB-5A76-E57A-1490-5796C7B350CA}"/>
          </ac:picMkLst>
        </pc:picChg>
      </pc:sldChg>
      <pc:sldChg chg="modSp add mod">
        <pc:chgData name="Chiranjib Sarkar" userId="797fe0ac-1a57-4770-8508-0c91c26ba500" providerId="ADAL" clId="{C709D769-FAD0-414E-869A-F5975DF967E2}" dt="2025-11-18T08:09:57.981" v="419" actId="14100"/>
        <pc:sldMkLst>
          <pc:docMk/>
          <pc:sldMk cId="0" sldId="389"/>
        </pc:sldMkLst>
        <pc:spChg chg="mod">
          <ac:chgData name="Chiranjib Sarkar" userId="797fe0ac-1a57-4770-8508-0c91c26ba500" providerId="ADAL" clId="{C709D769-FAD0-414E-869A-F5975DF967E2}" dt="2025-11-18T08:09:47.489" v="415" actId="1076"/>
          <ac:spMkLst>
            <pc:docMk/>
            <pc:sldMk cId="0" sldId="389"/>
            <ac:spMk id="8" creationId="{7B88F670-2451-E295-36D1-F74489B8B0F0}"/>
          </ac:spMkLst>
        </pc:spChg>
        <pc:picChg chg="mod">
          <ac:chgData name="Chiranjib Sarkar" userId="797fe0ac-1a57-4770-8508-0c91c26ba500" providerId="ADAL" clId="{C709D769-FAD0-414E-869A-F5975DF967E2}" dt="2025-11-18T08:09:55.588" v="418" actId="14100"/>
          <ac:picMkLst>
            <pc:docMk/>
            <pc:sldMk cId="0" sldId="389"/>
            <ac:picMk id="35845" creationId="{A59A3C71-6EEF-8C7A-01AA-AE93311EC0DA}"/>
          </ac:picMkLst>
        </pc:picChg>
        <pc:picChg chg="mod">
          <ac:chgData name="Chiranjib Sarkar" userId="797fe0ac-1a57-4770-8508-0c91c26ba500" providerId="ADAL" clId="{C709D769-FAD0-414E-869A-F5975DF967E2}" dt="2025-11-18T08:09:57.981" v="419" actId="14100"/>
          <ac:picMkLst>
            <pc:docMk/>
            <pc:sldMk cId="0" sldId="389"/>
            <ac:picMk id="35846" creationId="{B42AB3FF-7F0F-2D88-7F63-FEBFEE4580F3}"/>
          </ac:picMkLst>
        </pc:picChg>
      </pc:sldChg>
      <pc:sldChg chg="modSp add mod">
        <pc:chgData name="Chiranjib Sarkar" userId="797fe0ac-1a57-4770-8508-0c91c26ba500" providerId="ADAL" clId="{C709D769-FAD0-414E-869A-F5975DF967E2}" dt="2025-11-18T08:11:00.634" v="429" actId="14100"/>
        <pc:sldMkLst>
          <pc:docMk/>
          <pc:sldMk cId="0" sldId="391"/>
        </pc:sldMkLst>
        <pc:spChg chg="mod">
          <ac:chgData name="Chiranjib Sarkar" userId="797fe0ac-1a57-4770-8508-0c91c26ba500" providerId="ADAL" clId="{C709D769-FAD0-414E-869A-F5975DF967E2}" dt="2025-11-18T08:10:53.079" v="427" actId="14100"/>
          <ac:spMkLst>
            <pc:docMk/>
            <pc:sldMk cId="0" sldId="391"/>
            <ac:spMk id="8" creationId="{B2687FF0-B2C3-2049-FAFB-595743E4DF63}"/>
          </ac:spMkLst>
        </pc:spChg>
        <pc:picChg chg="mod">
          <ac:chgData name="Chiranjib Sarkar" userId="797fe0ac-1a57-4770-8508-0c91c26ba500" providerId="ADAL" clId="{C709D769-FAD0-414E-869A-F5975DF967E2}" dt="2025-11-18T08:10:58.292" v="428" actId="14100"/>
          <ac:picMkLst>
            <pc:docMk/>
            <pc:sldMk cId="0" sldId="391"/>
            <ac:picMk id="37893" creationId="{1B613D76-72EB-1C13-47B6-C2BC1E04850F}"/>
          </ac:picMkLst>
        </pc:picChg>
        <pc:picChg chg="mod">
          <ac:chgData name="Chiranjib Sarkar" userId="797fe0ac-1a57-4770-8508-0c91c26ba500" providerId="ADAL" clId="{C709D769-FAD0-414E-869A-F5975DF967E2}" dt="2025-11-18T08:11:00.634" v="429" actId="14100"/>
          <ac:picMkLst>
            <pc:docMk/>
            <pc:sldMk cId="0" sldId="391"/>
            <ac:picMk id="37894" creationId="{57CFB988-AB9E-E546-8772-66BC3D72DB96}"/>
          </ac:picMkLst>
        </pc:picChg>
      </pc:sldChg>
      <pc:sldChg chg="modSp add">
        <pc:chgData name="Chiranjib Sarkar" userId="797fe0ac-1a57-4770-8508-0c91c26ba500" providerId="ADAL" clId="{C709D769-FAD0-414E-869A-F5975DF967E2}" dt="2025-11-18T08:11:25.791" v="432" actId="14100"/>
        <pc:sldMkLst>
          <pc:docMk/>
          <pc:sldMk cId="0" sldId="393"/>
        </pc:sldMkLst>
        <pc:picChg chg="mod">
          <ac:chgData name="Chiranjib Sarkar" userId="797fe0ac-1a57-4770-8508-0c91c26ba500" providerId="ADAL" clId="{C709D769-FAD0-414E-869A-F5975DF967E2}" dt="2025-11-18T08:11:16.941" v="430" actId="14100"/>
          <ac:picMkLst>
            <pc:docMk/>
            <pc:sldMk cId="0" sldId="393"/>
            <ac:picMk id="38918" creationId="{9FF1CB51-7D9F-C3D7-2787-D1DE256087DE}"/>
          </ac:picMkLst>
        </pc:picChg>
        <pc:picChg chg="mod">
          <ac:chgData name="Chiranjib Sarkar" userId="797fe0ac-1a57-4770-8508-0c91c26ba500" providerId="ADAL" clId="{C709D769-FAD0-414E-869A-F5975DF967E2}" dt="2025-11-18T08:11:25.791" v="432" actId="14100"/>
          <ac:picMkLst>
            <pc:docMk/>
            <pc:sldMk cId="0" sldId="393"/>
            <ac:picMk id="38919" creationId="{FDD6B635-A341-4DAA-080C-A95C9C2EDB97}"/>
          </ac:picMkLst>
        </pc:picChg>
      </pc:sldChg>
      <pc:sldChg chg="modSp add">
        <pc:chgData name="Chiranjib Sarkar" userId="797fe0ac-1a57-4770-8508-0c91c26ba500" providerId="ADAL" clId="{C709D769-FAD0-414E-869A-F5975DF967E2}" dt="2025-11-18T08:23:10.148" v="489" actId="1076"/>
        <pc:sldMkLst>
          <pc:docMk/>
          <pc:sldMk cId="0" sldId="395"/>
        </pc:sldMkLst>
        <pc:spChg chg="mod">
          <ac:chgData name="Chiranjib Sarkar" userId="797fe0ac-1a57-4770-8508-0c91c26ba500" providerId="ADAL" clId="{C709D769-FAD0-414E-869A-F5975DF967E2}" dt="2025-11-18T08:23:10.148" v="489" actId="1076"/>
          <ac:spMkLst>
            <pc:docMk/>
            <pc:sldMk cId="0" sldId="395"/>
            <ac:spMk id="75779" creationId="{1DF4368B-B904-20E8-1B4B-93DDF4A16AC7}"/>
          </ac:spMkLst>
        </pc:spChg>
      </pc:sldChg>
      <pc:sldChg chg="modSp add mod">
        <pc:chgData name="Chiranjib Sarkar" userId="797fe0ac-1a57-4770-8508-0c91c26ba500" providerId="ADAL" clId="{C709D769-FAD0-414E-869A-F5975DF967E2}" dt="2025-11-18T08:23:33.839" v="493" actId="1076"/>
        <pc:sldMkLst>
          <pc:docMk/>
          <pc:sldMk cId="0" sldId="489"/>
        </pc:sldMkLst>
        <pc:spChg chg="mod">
          <ac:chgData name="Chiranjib Sarkar" userId="797fe0ac-1a57-4770-8508-0c91c26ba500" providerId="ADAL" clId="{C709D769-FAD0-414E-869A-F5975DF967E2}" dt="2025-11-18T08:23:33.839" v="493" actId="1076"/>
          <ac:spMkLst>
            <pc:docMk/>
            <pc:sldMk cId="0" sldId="489"/>
            <ac:spMk id="6" creationId="{870AE700-68F1-0804-9455-502D74D64527}"/>
          </ac:spMkLst>
        </pc:spChg>
        <pc:spChg chg="mod">
          <ac:chgData name="Chiranjib Sarkar" userId="797fe0ac-1a57-4770-8508-0c91c26ba500" providerId="ADAL" clId="{C709D769-FAD0-414E-869A-F5975DF967E2}" dt="2025-11-18T08:23:26.855" v="492" actId="1076"/>
          <ac:spMkLst>
            <pc:docMk/>
            <pc:sldMk cId="0" sldId="489"/>
            <ac:spMk id="8" creationId="{4130C2E6-AA8C-4D64-24F4-72D92E37DB44}"/>
          </ac:spMkLst>
        </pc:spChg>
        <pc:picChg chg="mod">
          <ac:chgData name="Chiranjib Sarkar" userId="797fe0ac-1a57-4770-8508-0c91c26ba500" providerId="ADAL" clId="{C709D769-FAD0-414E-869A-F5975DF967E2}" dt="2025-11-18T08:23:22.629" v="491" actId="14100"/>
          <ac:picMkLst>
            <pc:docMk/>
            <pc:sldMk cId="0" sldId="489"/>
            <ac:picMk id="79874" creationId="{1512F794-5B58-9C93-02EA-656EE2FC60A5}"/>
          </ac:picMkLst>
        </pc:picChg>
      </pc:sldChg>
      <pc:sldChg chg="add del">
        <pc:chgData name="Chiranjib Sarkar" userId="797fe0ac-1a57-4770-8508-0c91c26ba500" providerId="ADAL" clId="{C709D769-FAD0-414E-869A-F5975DF967E2}" dt="2025-11-17T14:37:27.241" v="241" actId="47"/>
        <pc:sldMkLst>
          <pc:docMk/>
          <pc:sldMk cId="0" sldId="1183"/>
        </pc:sldMkLst>
      </pc:sldChg>
      <pc:sldChg chg="modSp add">
        <pc:chgData name="Chiranjib Sarkar" userId="797fe0ac-1a57-4770-8508-0c91c26ba500" providerId="ADAL" clId="{C709D769-FAD0-414E-869A-F5975DF967E2}" dt="2025-11-17T15:25:27.769" v="322" actId="14100"/>
        <pc:sldMkLst>
          <pc:docMk/>
          <pc:sldMk cId="0" sldId="1211"/>
        </pc:sldMkLst>
        <pc:picChg chg="mod">
          <ac:chgData name="Chiranjib Sarkar" userId="797fe0ac-1a57-4770-8508-0c91c26ba500" providerId="ADAL" clId="{C709D769-FAD0-414E-869A-F5975DF967E2}" dt="2025-11-17T15:25:27.769" v="322" actId="14100"/>
          <ac:picMkLst>
            <pc:docMk/>
            <pc:sldMk cId="0" sldId="1211"/>
            <ac:picMk id="8196" creationId="{52A8E3F0-DD7D-3FBB-61E1-C1D39981FB62}"/>
          </ac:picMkLst>
        </pc:picChg>
      </pc:sldChg>
      <pc:sldChg chg="modSp add">
        <pc:chgData name="Chiranjib Sarkar" userId="797fe0ac-1a57-4770-8508-0c91c26ba500" providerId="ADAL" clId="{C709D769-FAD0-414E-869A-F5975DF967E2}" dt="2025-11-17T15:26:06.519" v="328" actId="14100"/>
        <pc:sldMkLst>
          <pc:docMk/>
          <pc:sldMk cId="0" sldId="1213"/>
        </pc:sldMkLst>
        <pc:picChg chg="mod">
          <ac:chgData name="Chiranjib Sarkar" userId="797fe0ac-1a57-4770-8508-0c91c26ba500" providerId="ADAL" clId="{C709D769-FAD0-414E-869A-F5975DF967E2}" dt="2025-11-17T15:26:06.519" v="328" actId="14100"/>
          <ac:picMkLst>
            <pc:docMk/>
            <pc:sldMk cId="0" sldId="1213"/>
            <ac:picMk id="10244" creationId="{99DB4B61-ADF6-E68A-2B4D-F0C7B6E52B6D}"/>
          </ac:picMkLst>
        </pc:picChg>
      </pc:sldChg>
      <pc:sldChg chg="modSp add">
        <pc:chgData name="Chiranjib Sarkar" userId="797fe0ac-1a57-4770-8508-0c91c26ba500" providerId="ADAL" clId="{C709D769-FAD0-414E-869A-F5975DF967E2}" dt="2025-11-17T15:26:14.534" v="330" actId="14100"/>
        <pc:sldMkLst>
          <pc:docMk/>
          <pc:sldMk cId="0" sldId="1219"/>
        </pc:sldMkLst>
        <pc:picChg chg="mod">
          <ac:chgData name="Chiranjib Sarkar" userId="797fe0ac-1a57-4770-8508-0c91c26ba500" providerId="ADAL" clId="{C709D769-FAD0-414E-869A-F5975DF967E2}" dt="2025-11-17T15:26:14.534" v="330" actId="14100"/>
          <ac:picMkLst>
            <pc:docMk/>
            <pc:sldMk cId="0" sldId="1219"/>
            <ac:picMk id="12292" creationId="{8CC3A2BD-274D-F8BA-A95B-4C04817AA686}"/>
          </ac:picMkLst>
        </pc:picChg>
      </pc:sldChg>
      <pc:sldChg chg="modSp add mod">
        <pc:chgData name="Chiranjib Sarkar" userId="797fe0ac-1a57-4770-8508-0c91c26ba500" providerId="ADAL" clId="{C709D769-FAD0-414E-869A-F5975DF967E2}" dt="2025-11-18T08:03:39.598" v="384" actId="14100"/>
        <pc:sldMkLst>
          <pc:docMk/>
          <pc:sldMk cId="0" sldId="1221"/>
        </pc:sldMkLst>
        <pc:spChg chg="mod">
          <ac:chgData name="Chiranjib Sarkar" userId="797fe0ac-1a57-4770-8508-0c91c26ba500" providerId="ADAL" clId="{C709D769-FAD0-414E-869A-F5975DF967E2}" dt="2025-11-18T08:03:39.598" v="384" actId="14100"/>
          <ac:spMkLst>
            <pc:docMk/>
            <pc:sldMk cId="0" sldId="1221"/>
            <ac:spMk id="4" creationId="{351029E8-BFC2-F9CA-C1B3-DDF70C6866F3}"/>
          </ac:spMkLst>
        </pc:spChg>
        <pc:picChg chg="mod">
          <ac:chgData name="Chiranjib Sarkar" userId="797fe0ac-1a57-4770-8508-0c91c26ba500" providerId="ADAL" clId="{C709D769-FAD0-414E-869A-F5975DF967E2}" dt="2025-11-17T15:26:25.872" v="333" actId="14100"/>
          <ac:picMkLst>
            <pc:docMk/>
            <pc:sldMk cId="0" sldId="1221"/>
            <ac:picMk id="14340" creationId="{16A77E72-BE0D-0CA5-F44C-CB7BF0E02459}"/>
          </ac:picMkLst>
        </pc:picChg>
      </pc:sldChg>
      <pc:sldChg chg="add del">
        <pc:chgData name="Chiranjib Sarkar" userId="797fe0ac-1a57-4770-8508-0c91c26ba500" providerId="ADAL" clId="{C709D769-FAD0-414E-869A-F5975DF967E2}" dt="2025-11-17T15:26:58.865" v="334" actId="47"/>
        <pc:sldMkLst>
          <pc:docMk/>
          <pc:sldMk cId="0" sldId="1222"/>
        </pc:sldMkLst>
      </pc:sldChg>
      <pc:sldChg chg="add del">
        <pc:chgData name="Chiranjib Sarkar" userId="797fe0ac-1a57-4770-8508-0c91c26ba500" providerId="ADAL" clId="{C709D769-FAD0-414E-869A-F5975DF967E2}" dt="2025-11-17T15:26:59.954" v="335" actId="47"/>
        <pc:sldMkLst>
          <pc:docMk/>
          <pc:sldMk cId="0" sldId="1224"/>
        </pc:sldMkLst>
      </pc:sldChg>
      <pc:sldChg chg="add">
        <pc:chgData name="Chiranjib Sarkar" userId="797fe0ac-1a57-4770-8508-0c91c26ba500" providerId="ADAL" clId="{C709D769-FAD0-414E-869A-F5975DF967E2}" dt="2025-11-17T14:37:16.443" v="239"/>
        <pc:sldMkLst>
          <pc:docMk/>
          <pc:sldMk cId="0" sldId="1229"/>
        </pc:sldMkLst>
      </pc:sldChg>
      <pc:sldChg chg="add">
        <pc:chgData name="Chiranjib Sarkar" userId="797fe0ac-1a57-4770-8508-0c91c26ba500" providerId="ADAL" clId="{C709D769-FAD0-414E-869A-F5975DF967E2}" dt="2025-11-17T14:37:16.443" v="239"/>
        <pc:sldMkLst>
          <pc:docMk/>
          <pc:sldMk cId="0" sldId="1231"/>
        </pc:sldMkLst>
      </pc:sldChg>
      <pc:sldChg chg="modSp add mod">
        <pc:chgData name="Chiranjib Sarkar" userId="797fe0ac-1a57-4770-8508-0c91c26ba500" providerId="ADAL" clId="{C709D769-FAD0-414E-869A-F5975DF967E2}" dt="2025-11-18T08:13:06.652" v="438" actId="1076"/>
        <pc:sldMkLst>
          <pc:docMk/>
          <pc:sldMk cId="0" sldId="1232"/>
        </pc:sldMkLst>
        <pc:spChg chg="mod">
          <ac:chgData name="Chiranjib Sarkar" userId="797fe0ac-1a57-4770-8508-0c91c26ba500" providerId="ADAL" clId="{C709D769-FAD0-414E-869A-F5975DF967E2}" dt="2025-11-18T08:12:59.308" v="437" actId="2710"/>
          <ac:spMkLst>
            <pc:docMk/>
            <pc:sldMk cId="0" sldId="1232"/>
            <ac:spMk id="3" creationId="{17FF4449-17F1-8115-F39B-0E3F9F3BF08E}"/>
          </ac:spMkLst>
        </pc:spChg>
        <pc:spChg chg="mod">
          <ac:chgData name="Chiranjib Sarkar" userId="797fe0ac-1a57-4770-8508-0c91c26ba500" providerId="ADAL" clId="{C709D769-FAD0-414E-869A-F5975DF967E2}" dt="2025-11-18T08:13:06.652" v="438" actId="1076"/>
          <ac:spMkLst>
            <pc:docMk/>
            <pc:sldMk cId="0" sldId="1232"/>
            <ac:spMk id="46083" creationId="{8ADBB94B-340E-88EC-7D29-7B07F2B5AD79}"/>
          </ac:spMkLst>
        </pc:spChg>
      </pc:sldChg>
      <pc:sldChg chg="modSp add">
        <pc:chgData name="Chiranjib Sarkar" userId="797fe0ac-1a57-4770-8508-0c91c26ba500" providerId="ADAL" clId="{C709D769-FAD0-414E-869A-F5975DF967E2}" dt="2025-11-18T08:15:06.045" v="442" actId="14100"/>
        <pc:sldMkLst>
          <pc:docMk/>
          <pc:sldMk cId="0" sldId="1233"/>
        </pc:sldMkLst>
        <pc:picChg chg="mod">
          <ac:chgData name="Chiranjib Sarkar" userId="797fe0ac-1a57-4770-8508-0c91c26ba500" providerId="ADAL" clId="{C709D769-FAD0-414E-869A-F5975DF967E2}" dt="2025-11-18T08:14:58.371" v="439" actId="1076"/>
          <ac:picMkLst>
            <pc:docMk/>
            <pc:sldMk cId="0" sldId="1233"/>
            <ac:picMk id="47106" creationId="{9F781974-0BC2-148B-DC8A-9CC333BE77B9}"/>
          </ac:picMkLst>
        </pc:picChg>
        <pc:picChg chg="mod">
          <ac:chgData name="Chiranjib Sarkar" userId="797fe0ac-1a57-4770-8508-0c91c26ba500" providerId="ADAL" clId="{C709D769-FAD0-414E-869A-F5975DF967E2}" dt="2025-11-18T08:15:06.045" v="442" actId="14100"/>
          <ac:picMkLst>
            <pc:docMk/>
            <pc:sldMk cId="0" sldId="1233"/>
            <ac:picMk id="47107" creationId="{5B938E8F-328D-232C-BA93-851316B2866B}"/>
          </ac:picMkLst>
        </pc:picChg>
      </pc:sldChg>
      <pc:sldChg chg="modSp add">
        <pc:chgData name="Chiranjib Sarkar" userId="797fe0ac-1a57-4770-8508-0c91c26ba500" providerId="ADAL" clId="{C709D769-FAD0-414E-869A-F5975DF967E2}" dt="2025-11-18T08:15:15.969" v="443" actId="1076"/>
        <pc:sldMkLst>
          <pc:docMk/>
          <pc:sldMk cId="0" sldId="1234"/>
        </pc:sldMkLst>
        <pc:picChg chg="mod">
          <ac:chgData name="Chiranjib Sarkar" userId="797fe0ac-1a57-4770-8508-0c91c26ba500" providerId="ADAL" clId="{C709D769-FAD0-414E-869A-F5975DF967E2}" dt="2025-11-18T08:15:15.969" v="443" actId="1076"/>
          <ac:picMkLst>
            <pc:docMk/>
            <pc:sldMk cId="0" sldId="1234"/>
            <ac:picMk id="48131" creationId="{96A7553B-DEBE-FFF5-C605-B2004DE4BDA6}"/>
          </ac:picMkLst>
        </pc:picChg>
      </pc:sldChg>
      <pc:sldChg chg="add">
        <pc:chgData name="Chiranjib Sarkar" userId="797fe0ac-1a57-4770-8508-0c91c26ba500" providerId="ADAL" clId="{C709D769-FAD0-414E-869A-F5975DF967E2}" dt="2025-11-17T14:37:16.443" v="239"/>
        <pc:sldMkLst>
          <pc:docMk/>
          <pc:sldMk cId="0" sldId="1235"/>
        </pc:sldMkLst>
      </pc:sldChg>
      <pc:sldChg chg="add">
        <pc:chgData name="Chiranjib Sarkar" userId="797fe0ac-1a57-4770-8508-0c91c26ba500" providerId="ADAL" clId="{C709D769-FAD0-414E-869A-F5975DF967E2}" dt="2025-11-17T14:37:16.443" v="239"/>
        <pc:sldMkLst>
          <pc:docMk/>
          <pc:sldMk cId="0" sldId="1236"/>
        </pc:sldMkLst>
      </pc:sldChg>
      <pc:sldChg chg="add">
        <pc:chgData name="Chiranjib Sarkar" userId="797fe0ac-1a57-4770-8508-0c91c26ba500" providerId="ADAL" clId="{C709D769-FAD0-414E-869A-F5975DF967E2}" dt="2025-11-17T14:37:16.443" v="239"/>
        <pc:sldMkLst>
          <pc:docMk/>
          <pc:sldMk cId="0" sldId="1238"/>
        </pc:sldMkLst>
      </pc:sldChg>
      <pc:sldChg chg="add">
        <pc:chgData name="Chiranjib Sarkar" userId="797fe0ac-1a57-4770-8508-0c91c26ba500" providerId="ADAL" clId="{C709D769-FAD0-414E-869A-F5975DF967E2}" dt="2025-11-17T14:37:16.443" v="239"/>
        <pc:sldMkLst>
          <pc:docMk/>
          <pc:sldMk cId="0" sldId="1239"/>
        </pc:sldMkLst>
      </pc:sldChg>
      <pc:sldChg chg="add">
        <pc:chgData name="Chiranjib Sarkar" userId="797fe0ac-1a57-4770-8508-0c91c26ba500" providerId="ADAL" clId="{C709D769-FAD0-414E-869A-F5975DF967E2}" dt="2025-11-17T14:37:16.443" v="239"/>
        <pc:sldMkLst>
          <pc:docMk/>
          <pc:sldMk cId="0" sldId="1240"/>
        </pc:sldMkLst>
      </pc:sldChg>
      <pc:sldChg chg="add">
        <pc:chgData name="Chiranjib Sarkar" userId="797fe0ac-1a57-4770-8508-0c91c26ba500" providerId="ADAL" clId="{C709D769-FAD0-414E-869A-F5975DF967E2}" dt="2025-11-17T14:37:16.443" v="239"/>
        <pc:sldMkLst>
          <pc:docMk/>
          <pc:sldMk cId="0" sldId="1242"/>
        </pc:sldMkLst>
      </pc:sldChg>
      <pc:sldChg chg="add">
        <pc:chgData name="Chiranjib Sarkar" userId="797fe0ac-1a57-4770-8508-0c91c26ba500" providerId="ADAL" clId="{C709D769-FAD0-414E-869A-F5975DF967E2}" dt="2025-11-17T14:37:16.443" v="239"/>
        <pc:sldMkLst>
          <pc:docMk/>
          <pc:sldMk cId="0" sldId="1244"/>
        </pc:sldMkLst>
      </pc:sldChg>
      <pc:sldChg chg="add">
        <pc:chgData name="Chiranjib Sarkar" userId="797fe0ac-1a57-4770-8508-0c91c26ba500" providerId="ADAL" clId="{C709D769-FAD0-414E-869A-F5975DF967E2}" dt="2025-11-17T14:37:16.443" v="239"/>
        <pc:sldMkLst>
          <pc:docMk/>
          <pc:sldMk cId="0" sldId="1246"/>
        </pc:sldMkLst>
      </pc:sldChg>
      <pc:sldChg chg="delSp add">
        <pc:chgData name="Chiranjib Sarkar" userId="797fe0ac-1a57-4770-8508-0c91c26ba500" providerId="ADAL" clId="{C709D769-FAD0-414E-869A-F5975DF967E2}" dt="2025-11-18T08:15:39.447" v="444" actId="478"/>
        <pc:sldMkLst>
          <pc:docMk/>
          <pc:sldMk cId="0" sldId="1248"/>
        </pc:sldMkLst>
        <pc:spChg chg="del">
          <ac:chgData name="Chiranjib Sarkar" userId="797fe0ac-1a57-4770-8508-0c91c26ba500" providerId="ADAL" clId="{C709D769-FAD0-414E-869A-F5975DF967E2}" dt="2025-11-18T08:15:39.447" v="444" actId="478"/>
          <ac:spMkLst>
            <pc:docMk/>
            <pc:sldMk cId="0" sldId="1248"/>
            <ac:spMk id="60419" creationId="{2F035707-F1D0-2989-D109-89B2DF07B5F1}"/>
          </ac:spMkLst>
        </pc:spChg>
      </pc:sldChg>
      <pc:sldChg chg="add">
        <pc:chgData name="Chiranjib Sarkar" userId="797fe0ac-1a57-4770-8508-0c91c26ba500" providerId="ADAL" clId="{C709D769-FAD0-414E-869A-F5975DF967E2}" dt="2025-11-17T14:37:16.443" v="239"/>
        <pc:sldMkLst>
          <pc:docMk/>
          <pc:sldMk cId="0" sldId="1249"/>
        </pc:sldMkLst>
      </pc:sldChg>
      <pc:sldChg chg="add">
        <pc:chgData name="Chiranjib Sarkar" userId="797fe0ac-1a57-4770-8508-0c91c26ba500" providerId="ADAL" clId="{C709D769-FAD0-414E-869A-F5975DF967E2}" dt="2025-11-17T14:37:16.443" v="239"/>
        <pc:sldMkLst>
          <pc:docMk/>
          <pc:sldMk cId="0" sldId="1251"/>
        </pc:sldMkLst>
      </pc:sldChg>
      <pc:sldChg chg="addSp delSp modSp add mod">
        <pc:chgData name="Chiranjib Sarkar" userId="797fe0ac-1a57-4770-8508-0c91c26ba500" providerId="ADAL" clId="{C709D769-FAD0-414E-869A-F5975DF967E2}" dt="2025-11-18T08:17:42.227" v="463" actId="14100"/>
        <pc:sldMkLst>
          <pc:docMk/>
          <pc:sldMk cId="0" sldId="1253"/>
        </pc:sldMkLst>
        <pc:spChg chg="mod ord">
          <ac:chgData name="Chiranjib Sarkar" userId="797fe0ac-1a57-4770-8508-0c91c26ba500" providerId="ADAL" clId="{C709D769-FAD0-414E-869A-F5975DF967E2}" dt="2025-11-18T08:17:19.850" v="459" actId="166"/>
          <ac:spMkLst>
            <pc:docMk/>
            <pc:sldMk cId="0" sldId="1253"/>
            <ac:spMk id="2" creationId="{25292AEE-D254-7660-510C-C526C367317F}"/>
          </ac:spMkLst>
        </pc:spChg>
        <pc:spChg chg="del mod">
          <ac:chgData name="Chiranjib Sarkar" userId="797fe0ac-1a57-4770-8508-0c91c26ba500" providerId="ADAL" clId="{C709D769-FAD0-414E-869A-F5975DF967E2}" dt="2025-11-18T08:16:54.789" v="447" actId="478"/>
          <ac:spMkLst>
            <pc:docMk/>
            <pc:sldMk cId="0" sldId="1253"/>
            <ac:spMk id="3" creationId="{089759CE-FC29-3CD6-0CF5-295312A6EF67}"/>
          </ac:spMkLst>
        </pc:spChg>
        <pc:spChg chg="del mod">
          <ac:chgData name="Chiranjib Sarkar" userId="797fe0ac-1a57-4770-8508-0c91c26ba500" providerId="ADAL" clId="{C709D769-FAD0-414E-869A-F5975DF967E2}" dt="2025-11-18T08:17:00.273" v="451" actId="478"/>
          <ac:spMkLst>
            <pc:docMk/>
            <pc:sldMk cId="0" sldId="1253"/>
            <ac:spMk id="4" creationId="{C400F9E6-95FE-5E11-74A4-16284EECA9CD}"/>
          </ac:spMkLst>
        </pc:spChg>
        <pc:spChg chg="del mod">
          <ac:chgData name="Chiranjib Sarkar" userId="797fe0ac-1a57-4770-8508-0c91c26ba500" providerId="ADAL" clId="{C709D769-FAD0-414E-869A-F5975DF967E2}" dt="2025-11-18T08:17:03.136" v="452" actId="478"/>
          <ac:spMkLst>
            <pc:docMk/>
            <pc:sldMk cId="0" sldId="1253"/>
            <ac:spMk id="6" creationId="{160FC48A-8C4A-25AD-AE05-AF3C63FE8F50}"/>
          </ac:spMkLst>
        </pc:spChg>
        <pc:spChg chg="add del mod">
          <ac:chgData name="Chiranjib Sarkar" userId="797fe0ac-1a57-4770-8508-0c91c26ba500" providerId="ADAL" clId="{C709D769-FAD0-414E-869A-F5975DF967E2}" dt="2025-11-18T08:16:56.602" v="448" actId="478"/>
          <ac:spMkLst>
            <pc:docMk/>
            <pc:sldMk cId="0" sldId="1253"/>
            <ac:spMk id="7" creationId="{73B70F10-7E5A-633B-0A59-B3785EFCB22E}"/>
          </ac:spMkLst>
        </pc:spChg>
        <pc:picChg chg="add mod">
          <ac:chgData name="Chiranjib Sarkar" userId="797fe0ac-1a57-4770-8508-0c91c26ba500" providerId="ADAL" clId="{C709D769-FAD0-414E-869A-F5975DF967E2}" dt="2025-11-18T08:17:42.227" v="463" actId="14100"/>
          <ac:picMkLst>
            <pc:docMk/>
            <pc:sldMk cId="0" sldId="1253"/>
            <ac:picMk id="9" creationId="{E1200BE7-9B74-CE39-757D-D7FDA92541D7}"/>
          </ac:picMkLst>
        </pc:picChg>
        <pc:picChg chg="del">
          <ac:chgData name="Chiranjib Sarkar" userId="797fe0ac-1a57-4770-8508-0c91c26ba500" providerId="ADAL" clId="{C709D769-FAD0-414E-869A-F5975DF967E2}" dt="2025-11-18T08:16:52.905" v="446" actId="478"/>
          <ac:picMkLst>
            <pc:docMk/>
            <pc:sldMk cId="0" sldId="1253"/>
            <ac:picMk id="64518" creationId="{A2780028-EDAA-F60E-F776-076E4254202A}"/>
          </ac:picMkLst>
        </pc:picChg>
      </pc:sldChg>
      <pc:sldChg chg="add">
        <pc:chgData name="Chiranjib Sarkar" userId="797fe0ac-1a57-4770-8508-0c91c26ba500" providerId="ADAL" clId="{C709D769-FAD0-414E-869A-F5975DF967E2}" dt="2025-11-17T14:37:16.443" v="239"/>
        <pc:sldMkLst>
          <pc:docMk/>
          <pc:sldMk cId="0" sldId="1255"/>
        </pc:sldMkLst>
      </pc:sldChg>
      <pc:sldChg chg="modSp add mod">
        <pc:chgData name="Chiranjib Sarkar" userId="797fe0ac-1a57-4770-8508-0c91c26ba500" providerId="ADAL" clId="{C709D769-FAD0-414E-869A-F5975DF967E2}" dt="2025-11-18T08:21:45.132" v="482" actId="14100"/>
        <pc:sldMkLst>
          <pc:docMk/>
          <pc:sldMk cId="0" sldId="1256"/>
        </pc:sldMkLst>
        <pc:spChg chg="mod">
          <ac:chgData name="Chiranjib Sarkar" userId="797fe0ac-1a57-4770-8508-0c91c26ba500" providerId="ADAL" clId="{C709D769-FAD0-414E-869A-F5975DF967E2}" dt="2025-11-18T08:19:03.954" v="476" actId="14100"/>
          <ac:spMkLst>
            <pc:docMk/>
            <pc:sldMk cId="0" sldId="1256"/>
            <ac:spMk id="2" creationId="{9194B2CF-DDFE-B1BF-9D5F-4F642B60E399}"/>
          </ac:spMkLst>
        </pc:spChg>
        <pc:spChg chg="mod">
          <ac:chgData name="Chiranjib Sarkar" userId="797fe0ac-1a57-4770-8508-0c91c26ba500" providerId="ADAL" clId="{C709D769-FAD0-414E-869A-F5975DF967E2}" dt="2025-11-18T08:21:45.132" v="482" actId="14100"/>
          <ac:spMkLst>
            <pc:docMk/>
            <pc:sldMk cId="0" sldId="1256"/>
            <ac:spMk id="3" creationId="{EE19D194-C7D7-CFB3-67A9-76B67059D6F5}"/>
          </ac:spMkLst>
        </pc:spChg>
        <pc:picChg chg="mod">
          <ac:chgData name="Chiranjib Sarkar" userId="797fe0ac-1a57-4770-8508-0c91c26ba500" providerId="ADAL" clId="{C709D769-FAD0-414E-869A-F5975DF967E2}" dt="2025-11-18T08:19:28.874" v="481" actId="14100"/>
          <ac:picMkLst>
            <pc:docMk/>
            <pc:sldMk cId="0" sldId="1256"/>
            <ac:picMk id="67588" creationId="{4A3EEA39-0605-F669-03DF-E0B4D6B76746}"/>
          </ac:picMkLst>
        </pc:picChg>
      </pc:sldChg>
      <pc:sldChg chg="delSp modSp add">
        <pc:chgData name="Chiranjib Sarkar" userId="797fe0ac-1a57-4770-8508-0c91c26ba500" providerId="ADAL" clId="{C709D769-FAD0-414E-869A-F5975DF967E2}" dt="2025-11-18T08:22:06.669" v="484" actId="1076"/>
        <pc:sldMkLst>
          <pc:docMk/>
          <pc:sldMk cId="0" sldId="1257"/>
        </pc:sldMkLst>
        <pc:spChg chg="del">
          <ac:chgData name="Chiranjib Sarkar" userId="797fe0ac-1a57-4770-8508-0c91c26ba500" providerId="ADAL" clId="{C709D769-FAD0-414E-869A-F5975DF967E2}" dt="2025-11-18T08:21:49.100" v="483" actId="478"/>
          <ac:spMkLst>
            <pc:docMk/>
            <pc:sldMk cId="0" sldId="1257"/>
            <ac:spMk id="68611" creationId="{AC71C519-FFD8-5FDE-1BE4-4EC8574EFB93}"/>
          </ac:spMkLst>
        </pc:spChg>
        <pc:picChg chg="mod">
          <ac:chgData name="Chiranjib Sarkar" userId="797fe0ac-1a57-4770-8508-0c91c26ba500" providerId="ADAL" clId="{C709D769-FAD0-414E-869A-F5975DF967E2}" dt="2025-11-18T08:22:06.669" v="484" actId="1076"/>
          <ac:picMkLst>
            <pc:docMk/>
            <pc:sldMk cId="0" sldId="1257"/>
            <ac:picMk id="68614" creationId="{E8D3EEF8-6C85-9BB8-F11F-C3AEE9FD11FA}"/>
          </ac:picMkLst>
        </pc:picChg>
      </pc:sldChg>
      <pc:sldChg chg="delSp add">
        <pc:chgData name="Chiranjib Sarkar" userId="797fe0ac-1a57-4770-8508-0c91c26ba500" providerId="ADAL" clId="{C709D769-FAD0-414E-869A-F5975DF967E2}" dt="2025-11-18T08:22:21.780" v="485" actId="478"/>
        <pc:sldMkLst>
          <pc:docMk/>
          <pc:sldMk cId="0" sldId="1258"/>
        </pc:sldMkLst>
        <pc:spChg chg="del">
          <ac:chgData name="Chiranjib Sarkar" userId="797fe0ac-1a57-4770-8508-0c91c26ba500" providerId="ADAL" clId="{C709D769-FAD0-414E-869A-F5975DF967E2}" dt="2025-11-18T08:22:21.780" v="485" actId="478"/>
          <ac:spMkLst>
            <pc:docMk/>
            <pc:sldMk cId="0" sldId="1258"/>
            <ac:spMk id="70659" creationId="{12E73B38-43FB-294A-B015-C99644F50E5E}"/>
          </ac:spMkLst>
        </pc:spChg>
      </pc:sldChg>
      <pc:sldChg chg="add">
        <pc:chgData name="Chiranjib Sarkar" userId="797fe0ac-1a57-4770-8508-0c91c26ba500" providerId="ADAL" clId="{C709D769-FAD0-414E-869A-F5975DF967E2}" dt="2025-11-17T14:37:16.443" v="239"/>
        <pc:sldMkLst>
          <pc:docMk/>
          <pc:sldMk cId="0" sldId="1259"/>
        </pc:sldMkLst>
      </pc:sldChg>
      <pc:sldChg chg="modSp add">
        <pc:chgData name="Chiranjib Sarkar" userId="797fe0ac-1a57-4770-8508-0c91c26ba500" providerId="ADAL" clId="{C709D769-FAD0-414E-869A-F5975DF967E2}" dt="2025-11-18T08:22:43.027" v="487" actId="1076"/>
        <pc:sldMkLst>
          <pc:docMk/>
          <pc:sldMk cId="0" sldId="1260"/>
        </pc:sldMkLst>
        <pc:spChg chg="mod">
          <ac:chgData name="Chiranjib Sarkar" userId="797fe0ac-1a57-4770-8508-0c91c26ba500" providerId="ADAL" clId="{C709D769-FAD0-414E-869A-F5975DF967E2}" dt="2025-11-18T08:22:38.788" v="486" actId="1076"/>
          <ac:spMkLst>
            <pc:docMk/>
            <pc:sldMk cId="0" sldId="1260"/>
            <ac:spMk id="72709" creationId="{A9C24333-2245-17E9-77D7-B01395957C5A}"/>
          </ac:spMkLst>
        </pc:spChg>
        <pc:picChg chg="mod">
          <ac:chgData name="Chiranjib Sarkar" userId="797fe0ac-1a57-4770-8508-0c91c26ba500" providerId="ADAL" clId="{C709D769-FAD0-414E-869A-F5975DF967E2}" dt="2025-11-18T08:22:43.027" v="487" actId="1076"/>
          <ac:picMkLst>
            <pc:docMk/>
            <pc:sldMk cId="0" sldId="1260"/>
            <ac:picMk id="72710" creationId="{9A4EA7A9-EDED-514D-C86E-1BC2C330F109}"/>
          </ac:picMkLst>
        </pc:picChg>
      </pc:sldChg>
      <pc:sldChg chg="add">
        <pc:chgData name="Chiranjib Sarkar" userId="797fe0ac-1a57-4770-8508-0c91c26ba500" providerId="ADAL" clId="{C709D769-FAD0-414E-869A-F5975DF967E2}" dt="2025-11-17T14:37:16.443" v="239"/>
        <pc:sldMkLst>
          <pc:docMk/>
          <pc:sldMk cId="0" sldId="1261"/>
        </pc:sldMkLst>
      </pc:sldChg>
      <pc:sldChg chg="modSp add del mod">
        <pc:chgData name="Chiranjib Sarkar" userId="797fe0ac-1a57-4770-8508-0c91c26ba500" providerId="ADAL" clId="{C709D769-FAD0-414E-869A-F5975DF967E2}" dt="2025-11-18T14:28:11.376" v="576" actId="47"/>
        <pc:sldMkLst>
          <pc:docMk/>
          <pc:sldMk cId="0" sldId="1263"/>
        </pc:sldMkLst>
        <pc:spChg chg="mod">
          <ac:chgData name="Chiranjib Sarkar" userId="797fe0ac-1a57-4770-8508-0c91c26ba500" providerId="ADAL" clId="{C709D769-FAD0-414E-869A-F5975DF967E2}" dt="2025-11-18T14:12:56.538" v="530" actId="1076"/>
          <ac:spMkLst>
            <pc:docMk/>
            <pc:sldMk cId="0" sldId="1263"/>
            <ac:spMk id="3" creationId="{2D49B3E6-95F2-5D35-06FD-844F335836D1}"/>
          </ac:spMkLst>
        </pc:spChg>
      </pc:sldChg>
      <pc:sldChg chg="modSp add">
        <pc:chgData name="Chiranjib Sarkar" userId="797fe0ac-1a57-4770-8508-0c91c26ba500" providerId="ADAL" clId="{C709D769-FAD0-414E-869A-F5975DF967E2}" dt="2025-11-18T08:23:46.426" v="494" actId="14100"/>
        <pc:sldMkLst>
          <pc:docMk/>
          <pc:sldMk cId="0" sldId="1278"/>
        </pc:sldMkLst>
        <pc:picChg chg="mod">
          <ac:chgData name="Chiranjib Sarkar" userId="797fe0ac-1a57-4770-8508-0c91c26ba500" providerId="ADAL" clId="{C709D769-FAD0-414E-869A-F5975DF967E2}" dt="2025-11-18T08:23:46.426" v="494" actId="14100"/>
          <ac:picMkLst>
            <pc:docMk/>
            <pc:sldMk cId="0" sldId="1278"/>
            <ac:picMk id="80899" creationId="{96E2EF02-7AEF-836A-B108-1D0760D09455}"/>
          </ac:picMkLst>
        </pc:picChg>
      </pc:sldChg>
      <pc:sldChg chg="new del">
        <pc:chgData name="Chiranjib Sarkar" userId="797fe0ac-1a57-4770-8508-0c91c26ba500" providerId="ADAL" clId="{C709D769-FAD0-414E-869A-F5975DF967E2}" dt="2025-11-18T14:14:30.662" v="534" actId="47"/>
        <pc:sldMkLst>
          <pc:docMk/>
          <pc:sldMk cId="3109683162" sldId="1279"/>
        </pc:sldMkLst>
      </pc:sldChg>
      <pc:sldChg chg="add del">
        <pc:chgData name="Chiranjib Sarkar" userId="797fe0ac-1a57-4770-8508-0c91c26ba500" providerId="ADAL" clId="{C709D769-FAD0-414E-869A-F5975DF967E2}" dt="2025-11-17T14:37:20.502" v="240" actId="47"/>
        <pc:sldMkLst>
          <pc:docMk/>
          <pc:sldMk cId="0" sldId="1280"/>
        </pc:sldMkLst>
      </pc:sldChg>
      <pc:sldChg chg="addSp delSp modSp add del mod">
        <pc:chgData name="Chiranjib Sarkar" userId="797fe0ac-1a57-4770-8508-0c91c26ba500" providerId="ADAL" clId="{C709D769-FAD0-414E-869A-F5975DF967E2}" dt="2025-11-18T14:28:18.246" v="577" actId="47"/>
        <pc:sldMkLst>
          <pc:docMk/>
          <pc:sldMk cId="630627885" sldId="1280"/>
        </pc:sldMkLst>
        <pc:spChg chg="mod">
          <ac:chgData name="Chiranjib Sarkar" userId="797fe0ac-1a57-4770-8508-0c91c26ba500" providerId="ADAL" clId="{C709D769-FAD0-414E-869A-F5975DF967E2}" dt="2025-11-18T14:19:15.987" v="564" actId="14100"/>
          <ac:spMkLst>
            <pc:docMk/>
            <pc:sldMk cId="630627885" sldId="1280"/>
            <ac:spMk id="3" creationId="{DAB3C6C1-2AB3-D6D5-C1DC-38B0579D93D9}"/>
          </ac:spMkLst>
        </pc:spChg>
        <pc:spChg chg="add mod">
          <ac:chgData name="Chiranjib Sarkar" userId="797fe0ac-1a57-4770-8508-0c91c26ba500" providerId="ADAL" clId="{C709D769-FAD0-414E-869A-F5975DF967E2}" dt="2025-11-18T14:19:11.338" v="563" actId="14100"/>
          <ac:spMkLst>
            <pc:docMk/>
            <pc:sldMk cId="630627885" sldId="1280"/>
            <ac:spMk id="5" creationId="{107BCEF1-213C-B1E9-FF64-45EFD3F7BA00}"/>
          </ac:spMkLst>
        </pc:spChg>
        <pc:spChg chg="add mod">
          <ac:chgData name="Chiranjib Sarkar" userId="797fe0ac-1a57-4770-8508-0c91c26ba500" providerId="ADAL" clId="{C709D769-FAD0-414E-869A-F5975DF967E2}" dt="2025-11-18T14:20:11.975" v="575" actId="20577"/>
          <ac:spMkLst>
            <pc:docMk/>
            <pc:sldMk cId="630627885" sldId="1280"/>
            <ac:spMk id="7" creationId="{87953E08-D8BC-F5C6-2E59-B16FBDFD2530}"/>
          </ac:spMkLst>
        </pc:spChg>
        <pc:spChg chg="mod">
          <ac:chgData name="Chiranjib Sarkar" userId="797fe0ac-1a57-4770-8508-0c91c26ba500" providerId="ADAL" clId="{C709D769-FAD0-414E-869A-F5975DF967E2}" dt="2025-11-18T14:17:20.992" v="545" actId="14100"/>
          <ac:spMkLst>
            <pc:docMk/>
            <pc:sldMk cId="630627885" sldId="1280"/>
            <ac:spMk id="71684" creationId="{4043619E-E1F9-8AAE-8452-BDC0B97C5754}"/>
          </ac:spMkLst>
        </pc:spChg>
        <pc:spChg chg="mod">
          <ac:chgData name="Chiranjib Sarkar" userId="797fe0ac-1a57-4770-8508-0c91c26ba500" providerId="ADAL" clId="{C709D769-FAD0-414E-869A-F5975DF967E2}" dt="2025-11-18T14:17:31.393" v="546" actId="14100"/>
          <ac:spMkLst>
            <pc:docMk/>
            <pc:sldMk cId="630627885" sldId="1280"/>
            <ac:spMk id="71685" creationId="{7FAECBDF-FA97-AF93-3A63-37B3E2C29EBD}"/>
          </ac:spMkLst>
        </pc:spChg>
        <pc:picChg chg="add mod">
          <ac:chgData name="Chiranjib Sarkar" userId="797fe0ac-1a57-4770-8508-0c91c26ba500" providerId="ADAL" clId="{C709D769-FAD0-414E-869A-F5975DF967E2}" dt="2025-11-18T14:19:19.218" v="565" actId="1076"/>
          <ac:picMkLst>
            <pc:docMk/>
            <pc:sldMk cId="630627885" sldId="1280"/>
            <ac:picMk id="2" creationId="{5666F6F8-D3DE-71C7-1756-2407EB4F16E8}"/>
          </ac:picMkLst>
        </pc:picChg>
        <pc:picChg chg="add mod">
          <ac:chgData name="Chiranjib Sarkar" userId="797fe0ac-1a57-4770-8508-0c91c26ba500" providerId="ADAL" clId="{C709D769-FAD0-414E-869A-F5975DF967E2}" dt="2025-11-18T14:19:53.886" v="573" actId="1076"/>
          <ac:picMkLst>
            <pc:docMk/>
            <pc:sldMk cId="630627885" sldId="1280"/>
            <ac:picMk id="6" creationId="{9B4A9624-D513-8A67-D902-0AB274E9D368}"/>
          </ac:picMkLst>
        </pc:picChg>
        <pc:picChg chg="del">
          <ac:chgData name="Chiranjib Sarkar" userId="797fe0ac-1a57-4770-8508-0c91c26ba500" providerId="ADAL" clId="{C709D769-FAD0-414E-869A-F5975DF967E2}" dt="2025-11-18T14:17:43.889" v="547" actId="478"/>
          <ac:picMkLst>
            <pc:docMk/>
            <pc:sldMk cId="630627885" sldId="1280"/>
            <ac:picMk id="71686" creationId="{A178AC7D-878B-8D10-E891-8CF8EC942984}"/>
          </ac:picMkLst>
        </pc:picChg>
        <pc:picChg chg="del">
          <ac:chgData name="Chiranjib Sarkar" userId="797fe0ac-1a57-4770-8508-0c91c26ba500" providerId="ADAL" clId="{C709D769-FAD0-414E-869A-F5975DF967E2}" dt="2025-11-18T14:17:44.922" v="548" actId="478"/>
          <ac:picMkLst>
            <pc:docMk/>
            <pc:sldMk cId="630627885" sldId="1280"/>
            <ac:picMk id="71687" creationId="{D36D4BBA-D87E-9325-A78F-831CA303E9A0}"/>
          </ac:picMkLst>
        </pc:picChg>
      </pc:sldChg>
      <pc:sldChg chg="add del">
        <pc:chgData name="Chiranjib Sarkar" userId="797fe0ac-1a57-4770-8508-0c91c26ba500" providerId="ADAL" clId="{C709D769-FAD0-414E-869A-F5975DF967E2}" dt="2025-11-18T14:28:19.646" v="578" actId="47"/>
        <pc:sldMkLst>
          <pc:docMk/>
          <pc:sldMk cId="925238011" sldId="1281"/>
        </pc:sldMkLst>
      </pc:sldChg>
      <pc:sldMasterChg chg="delSldLayout">
        <pc:chgData name="Chiranjib Sarkar" userId="797fe0ac-1a57-4770-8508-0c91c26ba500" providerId="ADAL" clId="{C709D769-FAD0-414E-869A-F5975DF967E2}" dt="2025-11-17T14:37:27.241" v="241" actId="47"/>
        <pc:sldMasterMkLst>
          <pc:docMk/>
          <pc:sldMasterMk cId="2111724665" sldId="2147483650"/>
        </pc:sldMasterMkLst>
        <pc:sldLayoutChg chg="del">
          <pc:chgData name="Chiranjib Sarkar" userId="797fe0ac-1a57-4770-8508-0c91c26ba500" providerId="ADAL" clId="{C709D769-FAD0-414E-869A-F5975DF967E2}" dt="2025-11-17T14:37:27.241" v="241" actId="47"/>
          <pc:sldLayoutMkLst>
            <pc:docMk/>
            <pc:sldMasterMk cId="2111724665" sldId="2147483650"/>
            <pc:sldLayoutMk cId="258082088" sldId="2147483818"/>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405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a:extLst>
              <a:ext uri="{FF2B5EF4-FFF2-40B4-BE49-F238E27FC236}">
                <a16:creationId xmlns:a16="http://schemas.microsoft.com/office/drawing/2014/main" id="{95B7A86A-320C-B26D-708D-AB245AB39A6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a:extLst>
              <a:ext uri="{FF2B5EF4-FFF2-40B4-BE49-F238E27FC236}">
                <a16:creationId xmlns:a16="http://schemas.microsoft.com/office/drawing/2014/main" id="{32A16314-A828-E410-758B-9E6CE3E4613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a:p>
        </p:txBody>
      </p:sp>
      <p:sp>
        <p:nvSpPr>
          <p:cNvPr id="9220" name="Slide Number Placeholder 3">
            <a:extLst>
              <a:ext uri="{FF2B5EF4-FFF2-40B4-BE49-F238E27FC236}">
                <a16:creationId xmlns:a16="http://schemas.microsoft.com/office/drawing/2014/main" id="{A4C9267A-8713-CE45-4115-4C6B9F87FC0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C006F99B-D67D-4F7E-B74E-539DFE8EF827}" type="slidenum">
              <a:rPr lang="en-IN" altLang="en-US" smtClean="0"/>
              <a:pPr/>
              <a:t>3</a:t>
            </a:fld>
            <a:endParaRPr lang="en-I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D5B0DD1B-0074-D31E-5CFE-6678DF37003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B2E7ACA6-AC94-61DA-7335-135497F4C5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0964" name="Slide Number Placeholder 3">
            <a:extLst>
              <a:ext uri="{FF2B5EF4-FFF2-40B4-BE49-F238E27FC236}">
                <a16:creationId xmlns:a16="http://schemas.microsoft.com/office/drawing/2014/main" id="{C2699CFC-6D8B-D93E-22A5-0F04DB5739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8DF3435-149E-40F7-B8E1-EB629A943D8E}" type="slidenum">
              <a:rPr lang="en-US" altLang="en-US" smtClean="0"/>
              <a:pPr/>
              <a:t>21</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F67B1737-3EAB-96DA-1589-650196DA260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a:extLst>
              <a:ext uri="{FF2B5EF4-FFF2-40B4-BE49-F238E27FC236}">
                <a16:creationId xmlns:a16="http://schemas.microsoft.com/office/drawing/2014/main" id="{C7778CF0-40E7-7A84-F31F-9502D7B64F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a:extLst>
              <a:ext uri="{FF2B5EF4-FFF2-40B4-BE49-F238E27FC236}">
                <a16:creationId xmlns:a16="http://schemas.microsoft.com/office/drawing/2014/main" id="{98D2F2D8-E672-6E0D-06D5-2DCA00F336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8853AC1-B1F5-43BF-B665-C38A0869CCBE}" type="slidenum">
              <a:rPr lang="en-US" altLang="en-US" smtClean="0"/>
              <a:pPr/>
              <a:t>22</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AE72B56D-C8EE-6E59-916D-931D4FFEA7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a:extLst>
              <a:ext uri="{FF2B5EF4-FFF2-40B4-BE49-F238E27FC236}">
                <a16:creationId xmlns:a16="http://schemas.microsoft.com/office/drawing/2014/main" id="{5F99D995-477C-6737-5703-7765116DC0A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a:p>
        </p:txBody>
      </p:sp>
      <p:sp>
        <p:nvSpPr>
          <p:cNvPr id="45060" name="Slide Number Placeholder 3">
            <a:extLst>
              <a:ext uri="{FF2B5EF4-FFF2-40B4-BE49-F238E27FC236}">
                <a16:creationId xmlns:a16="http://schemas.microsoft.com/office/drawing/2014/main" id="{EE1F3974-1521-8414-66FF-0DD0A72B87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42C9211-B91E-4282-8E4B-B1713BEA1AF5}" type="slidenum">
              <a:rPr lang="en-IN" altLang="en-US" smtClean="0"/>
              <a:pPr/>
              <a:t>23</a:t>
            </a:fld>
            <a:endParaRPr lang="en-I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C4E7CBC1-DE76-7A9C-981C-AF908431D8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a:extLst>
              <a:ext uri="{FF2B5EF4-FFF2-40B4-BE49-F238E27FC236}">
                <a16:creationId xmlns:a16="http://schemas.microsoft.com/office/drawing/2014/main" id="{23697421-3B96-D2A7-CCB1-EDCF6528C65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5300" name="Slide Number Placeholder 3">
            <a:extLst>
              <a:ext uri="{FF2B5EF4-FFF2-40B4-BE49-F238E27FC236}">
                <a16:creationId xmlns:a16="http://schemas.microsoft.com/office/drawing/2014/main" id="{A826DA6E-8216-54A7-4376-3CA19B8BF9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B829CED-FAC0-49FB-8C63-E435548D8701}" type="slidenum">
              <a:rPr lang="en-US" altLang="en-US" smtClean="0"/>
              <a:pPr/>
              <a:t>32</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C0EE2547-01AF-86F9-B94E-A0740267C6B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a:extLst>
              <a:ext uri="{FF2B5EF4-FFF2-40B4-BE49-F238E27FC236}">
                <a16:creationId xmlns:a16="http://schemas.microsoft.com/office/drawing/2014/main" id="{9CE04B1F-B517-03AF-58E8-11C3C3A24B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7348" name="Slide Number Placeholder 3">
            <a:extLst>
              <a:ext uri="{FF2B5EF4-FFF2-40B4-BE49-F238E27FC236}">
                <a16:creationId xmlns:a16="http://schemas.microsoft.com/office/drawing/2014/main" id="{ADE5726C-21C0-13E7-114D-2C8F48F2226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9EBF583-9CDC-41F0-A6E1-E17B6A742CB5}" type="slidenum">
              <a:rPr lang="en-US" altLang="en-US" smtClean="0"/>
              <a:pPr/>
              <a:t>33</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a:extLst>
              <a:ext uri="{FF2B5EF4-FFF2-40B4-BE49-F238E27FC236}">
                <a16:creationId xmlns:a16="http://schemas.microsoft.com/office/drawing/2014/main" id="{7413A7BB-13E9-E428-9A8E-93E7C07F3C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a:extLst>
              <a:ext uri="{FF2B5EF4-FFF2-40B4-BE49-F238E27FC236}">
                <a16:creationId xmlns:a16="http://schemas.microsoft.com/office/drawing/2014/main" id="{042E3BFB-54F4-8CE7-9D09-3A06F94AE0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a:p>
        </p:txBody>
      </p:sp>
      <p:sp>
        <p:nvSpPr>
          <p:cNvPr id="59396" name="Slide Number Placeholder 3">
            <a:extLst>
              <a:ext uri="{FF2B5EF4-FFF2-40B4-BE49-F238E27FC236}">
                <a16:creationId xmlns:a16="http://schemas.microsoft.com/office/drawing/2014/main" id="{27BDFEA4-8901-F03E-03E3-4D9FDCA7CE4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1395B15-BC78-4D31-ABCE-07AE05F40E87}" type="slidenum">
              <a:rPr lang="en-IN" altLang="en-US" smtClean="0"/>
              <a:pPr/>
              <a:t>34</a:t>
            </a:fld>
            <a:endParaRPr lang="en-I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BA97FC9A-0293-5F03-F178-90F4985408C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B5D3846F-31D0-FD7D-31BD-1B66F6C1C0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a:p>
        </p:txBody>
      </p:sp>
      <p:sp>
        <p:nvSpPr>
          <p:cNvPr id="63492" name="Slide Number Placeholder 3">
            <a:extLst>
              <a:ext uri="{FF2B5EF4-FFF2-40B4-BE49-F238E27FC236}">
                <a16:creationId xmlns:a16="http://schemas.microsoft.com/office/drawing/2014/main" id="{AD5DCF11-6C2F-3711-2803-324E65900B7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EF2D5887-12EF-4C4C-90E1-DD14E5961D4D}" type="slidenum">
              <a:rPr lang="en-IN" altLang="en-US" smtClean="0"/>
              <a:pPr/>
              <a:t>37</a:t>
            </a:fld>
            <a:endParaRPr lang="en-I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895767FE-1980-A77A-BB21-4F00510AAF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a:extLst>
              <a:ext uri="{FF2B5EF4-FFF2-40B4-BE49-F238E27FC236}">
                <a16:creationId xmlns:a16="http://schemas.microsoft.com/office/drawing/2014/main" id="{D974E3AC-62E3-E163-C0C7-456F037F33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altLang="en-US"/>
          </a:p>
        </p:txBody>
      </p:sp>
      <p:sp>
        <p:nvSpPr>
          <p:cNvPr id="65540" name="Slide Number Placeholder 3">
            <a:extLst>
              <a:ext uri="{FF2B5EF4-FFF2-40B4-BE49-F238E27FC236}">
                <a16:creationId xmlns:a16="http://schemas.microsoft.com/office/drawing/2014/main" id="{0F59A69D-3D32-1C2C-D0BD-A3D3EC683F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04863" indent="-309563">
              <a:defRPr>
                <a:solidFill>
                  <a:schemeClr val="tx1"/>
                </a:solidFill>
                <a:latin typeface="Arial" panose="020B0604020202020204" pitchFamily="34" charset="0"/>
                <a:cs typeface="Arial" panose="020B0604020202020204" pitchFamily="34" charset="0"/>
              </a:defRPr>
            </a:lvl2pPr>
            <a:lvl3pPr marL="1238250" indent="-247650">
              <a:defRPr>
                <a:solidFill>
                  <a:schemeClr val="tx1"/>
                </a:solidFill>
                <a:latin typeface="Arial" panose="020B0604020202020204" pitchFamily="34" charset="0"/>
                <a:cs typeface="Arial" panose="020B0604020202020204" pitchFamily="34" charset="0"/>
              </a:defRPr>
            </a:lvl3pPr>
            <a:lvl4pPr marL="1733550" indent="-247650">
              <a:defRPr>
                <a:solidFill>
                  <a:schemeClr val="tx1"/>
                </a:solidFill>
                <a:latin typeface="Arial" panose="020B0604020202020204" pitchFamily="34" charset="0"/>
                <a:cs typeface="Arial" panose="020B0604020202020204" pitchFamily="34" charset="0"/>
              </a:defRPr>
            </a:lvl4pPr>
            <a:lvl5pPr marL="2228850" indent="-247650">
              <a:defRPr>
                <a:solidFill>
                  <a:schemeClr val="tx1"/>
                </a:solidFill>
                <a:latin typeface="Arial" panose="020B0604020202020204" pitchFamily="34" charset="0"/>
                <a:cs typeface="Arial" panose="020B0604020202020204" pitchFamily="34" charset="0"/>
              </a:defRPr>
            </a:lvl5pPr>
            <a:lvl6pPr marL="2686050" indent="-247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3250" indent="-247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00450" indent="-247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57650" indent="-247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52E64B0-CB99-42A8-9710-6CD402DDD945}" type="slidenum">
              <a:rPr lang="en-US" altLang="en-US" smtClean="0"/>
              <a:pPr/>
              <a:t>38</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5294B2DB-2A99-ED73-1C93-468C8BB5F2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F7B72175-D3DC-971D-68E7-147CDE4C7FE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9636" name="Slide Number Placeholder 3">
            <a:extLst>
              <a:ext uri="{FF2B5EF4-FFF2-40B4-BE49-F238E27FC236}">
                <a16:creationId xmlns:a16="http://schemas.microsoft.com/office/drawing/2014/main" id="{CB9D7D4C-DAD3-D36A-1D5A-379774E87EF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63D18D8-3DAC-41B1-BCC3-6DC2E120BE7B}" type="slidenum">
              <a:rPr lang="en-US" altLang="en-US" smtClean="0"/>
              <a:pPr/>
              <a:t>41</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a:extLst>
              <a:ext uri="{FF2B5EF4-FFF2-40B4-BE49-F238E27FC236}">
                <a16:creationId xmlns:a16="http://schemas.microsoft.com/office/drawing/2014/main" id="{760872AB-1D7B-9E48-CF01-C01E63E969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a:extLst>
              <a:ext uri="{FF2B5EF4-FFF2-40B4-BE49-F238E27FC236}">
                <a16:creationId xmlns:a16="http://schemas.microsoft.com/office/drawing/2014/main" id="{C03B9224-AC92-5495-D6F3-42D87755215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4756" name="Slide Number Placeholder 3">
            <a:extLst>
              <a:ext uri="{FF2B5EF4-FFF2-40B4-BE49-F238E27FC236}">
                <a16:creationId xmlns:a16="http://schemas.microsoft.com/office/drawing/2014/main" id="{48A4841C-C1D8-4FD7-82BA-B3F130778C3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FE5FAD7-D570-46ED-B58F-249D7BD84817}" type="slidenum">
              <a:rPr lang="en-US" altLang="en-US" smtClean="0"/>
              <a:pPr/>
              <a:t>45</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834C37D9-08CF-0E71-0E9A-97A8057F1C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a:extLst>
              <a:ext uri="{FF2B5EF4-FFF2-40B4-BE49-F238E27FC236}">
                <a16:creationId xmlns:a16="http://schemas.microsoft.com/office/drawing/2014/main" id="{6BBEA0D2-DE39-E7DE-5075-199C02CAFC1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a:p>
        </p:txBody>
      </p:sp>
      <p:sp>
        <p:nvSpPr>
          <p:cNvPr id="11268" name="Slide Number Placeholder 3">
            <a:extLst>
              <a:ext uri="{FF2B5EF4-FFF2-40B4-BE49-F238E27FC236}">
                <a16:creationId xmlns:a16="http://schemas.microsoft.com/office/drawing/2014/main" id="{FBAE052F-7C02-633C-9C32-6ED60694B3C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A46D142-27E5-4C63-AB63-5B877729A365}" type="slidenum">
              <a:rPr lang="en-IN" altLang="en-US" smtClean="0"/>
              <a:pPr/>
              <a:t>4</a:t>
            </a:fld>
            <a:endParaRPr lang="en-I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a:extLst>
              <a:ext uri="{FF2B5EF4-FFF2-40B4-BE49-F238E27FC236}">
                <a16:creationId xmlns:a16="http://schemas.microsoft.com/office/drawing/2014/main" id="{E533BE03-96F9-6FCF-2DFC-6F6253943A7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a:extLst>
              <a:ext uri="{FF2B5EF4-FFF2-40B4-BE49-F238E27FC236}">
                <a16:creationId xmlns:a16="http://schemas.microsoft.com/office/drawing/2014/main" id="{5748C1F2-EF6F-B015-E131-0E592B245E5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76804" name="Slide Number Placeholder 3">
            <a:extLst>
              <a:ext uri="{FF2B5EF4-FFF2-40B4-BE49-F238E27FC236}">
                <a16:creationId xmlns:a16="http://schemas.microsoft.com/office/drawing/2014/main" id="{5D9E1F50-8A94-5DD6-C62D-97BD022817C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D6603D3-3435-418D-9FFA-5261EE0689B6}" type="slidenum">
              <a:rPr lang="en-US" altLang="en-US" smtClean="0"/>
              <a:pPr/>
              <a:t>46</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79AD4E44-4D14-1FC5-BEF5-D1E71B5BCA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a:extLst>
              <a:ext uri="{FF2B5EF4-FFF2-40B4-BE49-F238E27FC236}">
                <a16:creationId xmlns:a16="http://schemas.microsoft.com/office/drawing/2014/main" id="{26DCBC7A-C171-0C74-824A-44D5FF170B7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a:p>
        </p:txBody>
      </p:sp>
      <p:sp>
        <p:nvSpPr>
          <p:cNvPr id="13316" name="Slide Number Placeholder 3">
            <a:extLst>
              <a:ext uri="{FF2B5EF4-FFF2-40B4-BE49-F238E27FC236}">
                <a16:creationId xmlns:a16="http://schemas.microsoft.com/office/drawing/2014/main" id="{7A71E446-ED9B-0B59-BD0F-412FBAE80C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0D99BF66-27BA-48A2-B608-A945C53037BD}" type="slidenum">
              <a:rPr lang="en-IN" altLang="en-US" smtClean="0"/>
              <a:pPr/>
              <a:t>5</a:t>
            </a:fld>
            <a:endParaRPr lang="en-I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F4E11313-4377-F72F-881C-16B244C2414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a:extLst>
              <a:ext uri="{FF2B5EF4-FFF2-40B4-BE49-F238E27FC236}">
                <a16:creationId xmlns:a16="http://schemas.microsoft.com/office/drawing/2014/main" id="{B201792C-8804-34B3-6342-7EBFA17FA9B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a:p>
        </p:txBody>
      </p:sp>
      <p:sp>
        <p:nvSpPr>
          <p:cNvPr id="15364" name="Slide Number Placeholder 3">
            <a:extLst>
              <a:ext uri="{FF2B5EF4-FFF2-40B4-BE49-F238E27FC236}">
                <a16:creationId xmlns:a16="http://schemas.microsoft.com/office/drawing/2014/main" id="{A15CCE66-D50C-CB44-FD7A-CBFBF4B7760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4CEBBB22-040E-40B6-A5E7-B7837C8913A2}" type="slidenum">
              <a:rPr lang="en-IN" altLang="en-US" smtClean="0"/>
              <a:pPr/>
              <a:t>6</a:t>
            </a:fld>
            <a:endParaRPr lang="en-I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14">
            <a:extLst>
              <a:ext uri="{FF2B5EF4-FFF2-40B4-BE49-F238E27FC236}">
                <a16:creationId xmlns:a16="http://schemas.microsoft.com/office/drawing/2014/main" id="{0882DD95-4A1B-F30B-934B-1E54890F9A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tabLst>
                <a:tab pos="765175" algn="l"/>
                <a:tab pos="1530350" algn="l"/>
                <a:tab pos="2295525" algn="l"/>
                <a:tab pos="3060700" algn="l"/>
              </a:tabLst>
              <a:defRPr sz="1200">
                <a:solidFill>
                  <a:schemeClr val="tx1"/>
                </a:solidFill>
                <a:latin typeface="Calibri" panose="020F0502020204030204" pitchFamily="34" charset="0"/>
              </a:defRPr>
            </a:lvl1pPr>
            <a:lvl2pPr marL="742950" indent="-285750">
              <a:spcBef>
                <a:spcPct val="30000"/>
              </a:spcBef>
              <a:tabLst>
                <a:tab pos="765175" algn="l"/>
                <a:tab pos="1530350" algn="l"/>
                <a:tab pos="2295525" algn="l"/>
                <a:tab pos="3060700" algn="l"/>
              </a:tabLst>
              <a:defRPr sz="1200">
                <a:solidFill>
                  <a:schemeClr val="tx1"/>
                </a:solidFill>
                <a:latin typeface="Calibri" panose="020F0502020204030204" pitchFamily="34" charset="0"/>
              </a:defRPr>
            </a:lvl2pPr>
            <a:lvl3pPr marL="1143000" indent="-228600">
              <a:spcBef>
                <a:spcPct val="30000"/>
              </a:spcBef>
              <a:tabLst>
                <a:tab pos="765175" algn="l"/>
                <a:tab pos="1530350" algn="l"/>
                <a:tab pos="2295525" algn="l"/>
                <a:tab pos="3060700" algn="l"/>
              </a:tabLst>
              <a:defRPr sz="1200">
                <a:solidFill>
                  <a:schemeClr val="tx1"/>
                </a:solidFill>
                <a:latin typeface="Calibri" panose="020F0502020204030204" pitchFamily="34" charset="0"/>
              </a:defRPr>
            </a:lvl3pPr>
            <a:lvl4pPr marL="1600200" indent="-228600">
              <a:spcBef>
                <a:spcPct val="30000"/>
              </a:spcBef>
              <a:tabLst>
                <a:tab pos="765175" algn="l"/>
                <a:tab pos="1530350" algn="l"/>
                <a:tab pos="2295525" algn="l"/>
                <a:tab pos="3060700" algn="l"/>
              </a:tabLst>
              <a:defRPr sz="1200">
                <a:solidFill>
                  <a:schemeClr val="tx1"/>
                </a:solidFill>
                <a:latin typeface="Calibri" panose="020F0502020204030204" pitchFamily="34" charset="0"/>
              </a:defRPr>
            </a:lvl4pPr>
            <a:lvl5pPr marL="2057400" indent="-228600">
              <a:spcBef>
                <a:spcPct val="30000"/>
              </a:spcBef>
              <a:tabLst>
                <a:tab pos="765175" algn="l"/>
                <a:tab pos="1530350" algn="l"/>
                <a:tab pos="2295525" algn="l"/>
                <a:tab pos="3060700" algn="l"/>
              </a:tabLst>
              <a:defRPr sz="1200">
                <a:solidFill>
                  <a:schemeClr val="tx1"/>
                </a:solidFill>
                <a:latin typeface="Calibri" panose="020F0502020204030204" pitchFamily="34" charset="0"/>
              </a:defRPr>
            </a:lvl5pPr>
            <a:lvl6pPr marL="2514600" indent="-228600" eaLnBrk="0" fontAlgn="base" hangingPunct="0">
              <a:spcBef>
                <a:spcPct val="30000"/>
              </a:spcBef>
              <a:spcAft>
                <a:spcPct val="0"/>
              </a:spcAft>
              <a:tabLst>
                <a:tab pos="765175" algn="l"/>
                <a:tab pos="1530350" algn="l"/>
                <a:tab pos="2295525" algn="l"/>
                <a:tab pos="3060700" algn="l"/>
              </a:tabLs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tabLst>
                <a:tab pos="765175" algn="l"/>
                <a:tab pos="1530350" algn="l"/>
                <a:tab pos="2295525" algn="l"/>
                <a:tab pos="3060700" algn="l"/>
              </a:tabLs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tabLst>
                <a:tab pos="765175" algn="l"/>
                <a:tab pos="1530350" algn="l"/>
                <a:tab pos="2295525" algn="l"/>
                <a:tab pos="3060700" algn="l"/>
              </a:tabLs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tabLst>
                <a:tab pos="765175" algn="l"/>
                <a:tab pos="1530350" algn="l"/>
                <a:tab pos="2295525" algn="l"/>
                <a:tab pos="3060700" algn="l"/>
              </a:tabLst>
              <a:defRPr sz="1200">
                <a:solidFill>
                  <a:schemeClr val="tx1"/>
                </a:solidFill>
                <a:latin typeface="Calibri" panose="020F0502020204030204" pitchFamily="34" charset="0"/>
              </a:defRPr>
            </a:lvl9pPr>
          </a:lstStyle>
          <a:p>
            <a:pPr>
              <a:spcBef>
                <a:spcPct val="0"/>
              </a:spcBef>
              <a:buClr>
                <a:srgbClr val="000000"/>
              </a:buClr>
              <a:buFont typeface="Times New Roman" panose="02020603050405020304" pitchFamily="18" charset="0"/>
              <a:buNone/>
            </a:pPr>
            <a:fld id="{7DD72EBC-CA17-47D5-9DAD-9FEC32DA8456}" type="slidenum">
              <a:rPr lang="en-US" altLang="en-US" sz="1300" smtClean="0">
                <a:solidFill>
                  <a:srgbClr val="000000"/>
                </a:solidFill>
              </a:rPr>
              <a:pPr>
                <a:spcBef>
                  <a:spcPct val="0"/>
                </a:spcBef>
                <a:buClr>
                  <a:srgbClr val="000000"/>
                </a:buClr>
                <a:buFont typeface="Times New Roman" panose="02020603050405020304" pitchFamily="18" charset="0"/>
                <a:buNone/>
              </a:pPr>
              <a:t>7</a:t>
            </a:fld>
            <a:endParaRPr lang="en-US" altLang="en-US" sz="1300">
              <a:solidFill>
                <a:srgbClr val="000000"/>
              </a:solidFill>
            </a:endParaRPr>
          </a:p>
        </p:txBody>
      </p:sp>
      <p:sp>
        <p:nvSpPr>
          <p:cNvPr id="21507" name="Text Box 1">
            <a:extLst>
              <a:ext uri="{FF2B5EF4-FFF2-40B4-BE49-F238E27FC236}">
                <a16:creationId xmlns:a16="http://schemas.microsoft.com/office/drawing/2014/main" id="{6EB90066-746F-9434-18B2-9A630DE25D16}"/>
              </a:ext>
            </a:extLst>
          </p:cNvPr>
          <p:cNvSpPr txBox="1">
            <a:spLocks noChangeArrowheads="1"/>
          </p:cNvSpPr>
          <p:nvPr/>
        </p:nvSpPr>
        <p:spPr bwMode="auto">
          <a:xfrm>
            <a:off x="1219200" y="720725"/>
            <a:ext cx="4867275" cy="3589338"/>
          </a:xfrm>
          <a:prstGeom prst="rect">
            <a:avLst/>
          </a:prstGeom>
          <a:solidFill>
            <a:srgbClr val="FFFFFF"/>
          </a:solidFill>
          <a:ln w="9525">
            <a:solidFill>
              <a:srgbClr val="000000"/>
            </a:solidFill>
            <a:miter lim="800000"/>
            <a:headEnd/>
            <a:tailEnd/>
          </a:ln>
        </p:spPr>
        <p:txBody>
          <a:bodyPr wrap="none" lIns="96661" tIns="48331" rIns="96661" bIns="48331" anchor="ctr"/>
          <a:lstStyle/>
          <a:p>
            <a:pPr eaLnBrk="1" hangingPunct="1">
              <a:buClr>
                <a:srgbClr val="000000"/>
              </a:buClr>
              <a:buSzPct val="100000"/>
              <a:buFont typeface="Times New Roman" panose="02020603050405020304" pitchFamily="18" charset="0"/>
              <a:buNone/>
            </a:pPr>
            <a:endParaRPr lang="en-US" altLang="en-US"/>
          </a:p>
        </p:txBody>
      </p:sp>
      <p:sp>
        <p:nvSpPr>
          <p:cNvPr id="21508" name="Rectangle 2">
            <a:extLst>
              <a:ext uri="{FF2B5EF4-FFF2-40B4-BE49-F238E27FC236}">
                <a16:creationId xmlns:a16="http://schemas.microsoft.com/office/drawing/2014/main" id="{7B722FD3-CE65-54C5-3F4D-A78E60DCEB36}"/>
              </a:ext>
            </a:extLst>
          </p:cNvPr>
          <p:cNvSpPr>
            <a:spLocks noGrp="1" noChangeArrowheads="1"/>
          </p:cNvSpPr>
          <p:nvPr>
            <p:ph type="body"/>
          </p:nvPr>
        </p:nvSpPr>
        <p:spPr bwMode="auto">
          <a:xfrm>
            <a:off x="731838" y="4560888"/>
            <a:ext cx="5840412" cy="4406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endParaRPr lang="en-US" altLang="en-US">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DB9A3889-4144-85CF-A754-4BDAC39A033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a:extLst>
              <a:ext uri="{FF2B5EF4-FFF2-40B4-BE49-F238E27FC236}">
                <a16:creationId xmlns:a16="http://schemas.microsoft.com/office/drawing/2014/main" id="{DE9D5765-D0ED-6C38-0773-DD2EBD9FA29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IN" altLang="en-US"/>
          </a:p>
        </p:txBody>
      </p:sp>
      <p:sp>
        <p:nvSpPr>
          <p:cNvPr id="23556" name="Slide Number Placeholder 3">
            <a:extLst>
              <a:ext uri="{FF2B5EF4-FFF2-40B4-BE49-F238E27FC236}">
                <a16:creationId xmlns:a16="http://schemas.microsoft.com/office/drawing/2014/main" id="{69579FFD-13F6-4211-9615-16491DC0326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197B34DE-FFC8-404D-A70D-30182D361870}" type="slidenum">
              <a:rPr lang="en-IN" altLang="en-US" smtClean="0"/>
              <a:pPr/>
              <a:t>8</a:t>
            </a:fld>
            <a:endParaRPr lang="en-I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28F3568E-FF2A-B327-07CC-3453CF46444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Notes Placeholder 2">
            <a:extLst>
              <a:ext uri="{FF2B5EF4-FFF2-40B4-BE49-F238E27FC236}">
                <a16:creationId xmlns:a16="http://schemas.microsoft.com/office/drawing/2014/main" id="{E4A45777-C2AD-B266-ADA7-8B1439DD91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IN" altLang="en-US"/>
          </a:p>
        </p:txBody>
      </p:sp>
      <p:sp>
        <p:nvSpPr>
          <p:cNvPr id="25604" name="Slide Number Placeholder 3">
            <a:extLst>
              <a:ext uri="{FF2B5EF4-FFF2-40B4-BE49-F238E27FC236}">
                <a16:creationId xmlns:a16="http://schemas.microsoft.com/office/drawing/2014/main" id="{EADBC2DF-C6A2-1552-A282-AD62BBAB6C2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804863" indent="-309563">
              <a:defRPr>
                <a:solidFill>
                  <a:schemeClr val="tx1"/>
                </a:solidFill>
                <a:latin typeface="Arial" panose="020B0604020202020204" pitchFamily="34" charset="0"/>
                <a:cs typeface="Arial" panose="020B0604020202020204" pitchFamily="34" charset="0"/>
              </a:defRPr>
            </a:lvl2pPr>
            <a:lvl3pPr marL="1238250" indent="-247650">
              <a:defRPr>
                <a:solidFill>
                  <a:schemeClr val="tx1"/>
                </a:solidFill>
                <a:latin typeface="Arial" panose="020B0604020202020204" pitchFamily="34" charset="0"/>
                <a:cs typeface="Arial" panose="020B0604020202020204" pitchFamily="34" charset="0"/>
              </a:defRPr>
            </a:lvl3pPr>
            <a:lvl4pPr marL="1733550" indent="-247650">
              <a:defRPr>
                <a:solidFill>
                  <a:schemeClr val="tx1"/>
                </a:solidFill>
                <a:latin typeface="Arial" panose="020B0604020202020204" pitchFamily="34" charset="0"/>
                <a:cs typeface="Arial" panose="020B0604020202020204" pitchFamily="34" charset="0"/>
              </a:defRPr>
            </a:lvl4pPr>
            <a:lvl5pPr marL="2228850" indent="-247650">
              <a:defRPr>
                <a:solidFill>
                  <a:schemeClr val="tx1"/>
                </a:solidFill>
                <a:latin typeface="Arial" panose="020B0604020202020204" pitchFamily="34" charset="0"/>
                <a:cs typeface="Arial" panose="020B0604020202020204" pitchFamily="34" charset="0"/>
              </a:defRPr>
            </a:lvl5pPr>
            <a:lvl6pPr marL="2686050" indent="-247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3250" indent="-247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00450" indent="-247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57650" indent="-247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38DC675-E0D2-4075-9644-545BEBF5EC8B}" type="slidenum">
              <a:rPr lang="en-US" altLang="en-US" smtClean="0"/>
              <a:pPr/>
              <a:t>9</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4100D029-177A-2E48-D9A8-AE3286DABFA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E904852E-BA24-34FD-E8BF-F02C7130C17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3C976719-EEE3-5986-ED14-FF3A33AD9E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554D50C-53CF-4C1F-A88C-67B4EDB8EB08}" type="slidenum">
              <a:rPr lang="en-US" altLang="en-US" smtClean="0"/>
              <a:pPr/>
              <a:t>12</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A4C27193-F2BD-EDB8-A85F-04E59E1BDE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236E8171-878F-6A64-21E3-CA03711EB8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31748" name="Slide Number Placeholder 3">
            <a:extLst>
              <a:ext uri="{FF2B5EF4-FFF2-40B4-BE49-F238E27FC236}">
                <a16:creationId xmlns:a16="http://schemas.microsoft.com/office/drawing/2014/main" id="{250F4C9C-9677-153F-E8D5-40E8013939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628AFAD-1A65-4F1A-A26A-F80620F7CEF7}" type="slidenum">
              <a:rPr lang="en-US" altLang="en-US" smtClean="0"/>
              <a:pPr/>
              <a:t>13</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6.xml"/><Relationship Id="rId6" Type="http://schemas.openxmlformats.org/officeDocument/2006/relationships/image" Target="../media/image20.sv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7.xml"/><Relationship Id="rId6" Type="http://schemas.openxmlformats.org/officeDocument/2006/relationships/image" Target="../media/image20.sv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8.xml"/><Relationship Id="rId6" Type="http://schemas.openxmlformats.org/officeDocument/2006/relationships/image" Target="../media/image20.sv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sv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9.xml"/><Relationship Id="rId6" Type="http://schemas.openxmlformats.org/officeDocument/2006/relationships/image" Target="../media/image20.sv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10.xml"/><Relationship Id="rId6" Type="http://schemas.openxmlformats.org/officeDocument/2006/relationships/image" Target="../media/image20.sv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3_DEFAULT">
    <p:bg>
      <p:bgRef idx="1001">
        <a:schemeClr val="bg1"/>
      </p:bgRef>
    </p:bg>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E2A600EE-04DD-85C1-70EB-8A1DF7F591E6}"/>
              </a:ext>
            </a:extLst>
          </p:cNvPr>
          <p:cNvSpPr/>
          <p:nvPr userDrawn="1"/>
        </p:nvSpPr>
        <p:spPr>
          <a:xfrm>
            <a:off x="1689311" y="1651000"/>
            <a:ext cx="22102342" cy="3733800"/>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2F2D8">
                    <a:alpha val="100000"/>
                  </a:srgbClr>
                </a:solidFill>
                <a:effectLst/>
                <a:uLnTx/>
                <a:uFillTx/>
                <a:latin typeface="Pretendard Bold" pitchFamily="34" charset="0"/>
                <a:ea typeface="Pretendard Bold" pitchFamily="34" charset="-122"/>
                <a:cs typeface="+mn-cs"/>
              </a:rPr>
              <a:t>Type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2F2D8">
                    <a:alpha val="100000"/>
                  </a:srgbClr>
                </a:solidFill>
                <a:effectLst/>
                <a:uLnTx/>
                <a:uFillTx/>
                <a:latin typeface="Pretendard Bold" pitchFamily="34" charset="0"/>
                <a:ea typeface="Pretendard Bold" pitchFamily="34" charset="-122"/>
                <a:cs typeface="+mn-cs"/>
              </a:rPr>
              <a:t>Webinar Title</a:t>
            </a:r>
            <a:endParaRPr kumimoji="0" lang="en-US" sz="7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 1">
            <a:extLst>
              <a:ext uri="{FF2B5EF4-FFF2-40B4-BE49-F238E27FC236}">
                <a16:creationId xmlns:a16="http://schemas.microsoft.com/office/drawing/2014/main" id="{B9C0C93C-81BC-7A6B-6C52-776A5303BB41}"/>
              </a:ext>
            </a:extLst>
          </p:cNvPr>
          <p:cNvSpPr/>
          <p:nvPr userDrawn="1"/>
        </p:nvSpPr>
        <p:spPr>
          <a:xfrm>
            <a:off x="1689311" y="5499100"/>
            <a:ext cx="13594786" cy="872067"/>
          </a:xfrm>
          <a:prstGeom prst="rect">
            <a:avLst/>
          </a:prstGeom>
          <a:noFill/>
          <a:ln/>
        </p:spPr>
        <p:txBody>
          <a:bodyPr wrap="square" lIns="0" tIns="0" rIns="0" bIns="0" rtlCol="0" anchor="t"/>
          <a:lstStyle/>
          <a:p>
            <a:pPr marL="0" indent="0" algn="l">
              <a:buNone/>
            </a:pPr>
            <a:r>
              <a:rPr lang="en-US" sz="3200" dirty="0">
                <a:solidFill>
                  <a:srgbClr val="F2F2D8">
                    <a:alpha val="100000"/>
                  </a:srgbClr>
                </a:solidFill>
                <a:latin typeface="Pretendard Medium" pitchFamily="34" charset="0"/>
                <a:ea typeface="Pretendard Medium" pitchFamily="34" charset="-122"/>
                <a:cs typeface="Pretendard Medium" pitchFamily="34" charset="-120"/>
              </a:rPr>
              <a:t>Full </a:t>
            </a:r>
            <a:r>
              <a:rPr lang="en-US" sz="3200" dirty="0" err="1">
                <a:solidFill>
                  <a:srgbClr val="F2F2D8">
                    <a:alpha val="100000"/>
                  </a:srgbClr>
                </a:solidFill>
                <a:latin typeface="Pretendard Medium" pitchFamily="34" charset="0"/>
                <a:ea typeface="Pretendard Medium" pitchFamily="34" charset="-122"/>
                <a:cs typeface="Pretendard Medium" pitchFamily="34" charset="-120"/>
              </a:rPr>
              <a:t>Name</a:t>
            </a:r>
            <a:r>
              <a:rPr lang="en-US" sz="3200" dirty="0" err="1">
                <a:solidFill>
                  <a:srgbClr val="FFFFFF">
                    <a:alpha val="100000"/>
                  </a:srgbClr>
                </a:solidFill>
                <a:latin typeface="Pretendard Medium" pitchFamily="34" charset="0"/>
                <a:ea typeface="Pretendard Medium" pitchFamily="34" charset="-122"/>
                <a:cs typeface="Pretendard Medium" pitchFamily="34" charset="-120"/>
              </a:rPr>
              <a:t>ㅣ</a:t>
            </a:r>
            <a:r>
              <a:rPr lang="en-US" sz="3200" dirty="0">
                <a:solidFill>
                  <a:srgbClr val="FFFFFF">
                    <a:alpha val="100000"/>
                  </a:srgbClr>
                </a:solidFill>
                <a:latin typeface="Pretendard Medium" pitchFamily="34" charset="0"/>
                <a:ea typeface="Pretendard Medium" pitchFamily="34" charset="-122"/>
                <a:cs typeface="Pretendard Medium" pitchFamily="34" charset="-120"/>
              </a:rPr>
              <a:t> </a:t>
            </a:r>
            <a:r>
              <a:rPr lang="en-US" sz="3200" dirty="0">
                <a:solidFill>
                  <a:srgbClr val="F2F2D8">
                    <a:alpha val="100000"/>
                  </a:srgbClr>
                </a:solidFill>
                <a:latin typeface="Pretendard Medium" pitchFamily="34" charset="0"/>
                <a:ea typeface="Pretendard Medium" pitchFamily="34" charset="-122"/>
                <a:cs typeface="Pretendard Medium" pitchFamily="34" charset="-120"/>
              </a:rPr>
              <a:t>Job title &amp; Company name</a:t>
            </a:r>
            <a:endParaRPr lang="en-US" sz="3200" dirty="0"/>
          </a:p>
        </p:txBody>
      </p:sp>
    </p:spTree>
    <p:extLst>
      <p:ext uri="{BB962C8B-B14F-4D97-AF65-F5344CB8AC3E}">
        <p14:creationId xmlns:p14="http://schemas.microsoft.com/office/powerpoint/2010/main" val="96495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417F3-0FB7-B6B1-4115-0B36ABB39CA1}"/>
              </a:ext>
            </a:extLst>
          </p:cNvPr>
          <p:cNvSpPr>
            <a:spLocks noGrp="1"/>
          </p:cNvSpPr>
          <p:nvPr>
            <p:ph type="title"/>
          </p:nvPr>
        </p:nvSpPr>
        <p:spPr>
          <a:xfrm>
            <a:off x="977901" y="1104900"/>
            <a:ext cx="5487988" cy="2652713"/>
          </a:xfrm>
          <a:prstGeom prst="rect">
            <a:avLst/>
          </a:prstGeom>
        </p:spPr>
        <p:txBody>
          <a:bodyPr/>
          <a:lstStyle>
            <a:lvl1pPr>
              <a:defRPr b="1">
                <a:solidFill>
                  <a:srgbClr val="016D3F"/>
                </a:solidFill>
              </a:defRPr>
            </a:lvl1pPr>
          </a:lstStyle>
          <a:p>
            <a:r>
              <a:rPr lang="en-US" dirty="0"/>
              <a:t>Click to edit Master title style</a:t>
            </a:r>
            <a:endParaRPr lang="en-IN" dirty="0"/>
          </a:p>
        </p:txBody>
      </p:sp>
      <p:sp>
        <p:nvSpPr>
          <p:cNvPr id="4" name="Content Placeholder 3">
            <a:extLst>
              <a:ext uri="{FF2B5EF4-FFF2-40B4-BE49-F238E27FC236}">
                <a16:creationId xmlns:a16="http://schemas.microsoft.com/office/drawing/2014/main" id="{F33BA380-C86D-2C40-9709-3D8AF987BF09}"/>
              </a:ext>
            </a:extLst>
          </p:cNvPr>
          <p:cNvSpPr>
            <a:spLocks noGrp="1"/>
          </p:cNvSpPr>
          <p:nvPr>
            <p:ph sz="half" idx="2"/>
          </p:nvPr>
        </p:nvSpPr>
        <p:spPr>
          <a:xfrm>
            <a:off x="7049294" y="1104900"/>
            <a:ext cx="16359980" cy="10629900"/>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Slide Number Placeholder 3">
            <a:extLst>
              <a:ext uri="{FF2B5EF4-FFF2-40B4-BE49-F238E27FC236}">
                <a16:creationId xmlns:a16="http://schemas.microsoft.com/office/drawing/2014/main" id="{E649EF4E-BBBA-63E6-2405-822D2F4696E6}"/>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Tree>
    <p:extLst>
      <p:ext uri="{BB962C8B-B14F-4D97-AF65-F5344CB8AC3E}">
        <p14:creationId xmlns:p14="http://schemas.microsoft.com/office/powerpoint/2010/main" val="31025775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2" y="1104901"/>
            <a:ext cx="22417087" cy="1142999"/>
          </a:xfrm>
          <a:prstGeom prst="rect">
            <a:avLst/>
          </a:prstGeom>
        </p:spPr>
        <p:txBody>
          <a:bodyPr anchor="ctr"/>
          <a:lstStyle>
            <a:lvl1pPr>
              <a:defRPr sz="4400" b="1">
                <a:solidFill>
                  <a:srgbClr val="016D3F"/>
                </a:solidFill>
              </a:defRPr>
            </a:lvl1pPr>
          </a:lstStyle>
          <a:p>
            <a:r>
              <a:rPr lang="en-US" altLang="ko-KR" dirty="0"/>
              <a:t>Click to edit Master title style</a:t>
            </a:r>
            <a:endParaRPr lang="en-IN" dirty="0"/>
          </a:p>
        </p:txBody>
      </p:sp>
    </p:spTree>
    <p:extLst>
      <p:ext uri="{BB962C8B-B14F-4D97-AF65-F5344CB8AC3E}">
        <p14:creationId xmlns:p14="http://schemas.microsoft.com/office/powerpoint/2010/main" val="1040567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2" y="1104901"/>
            <a:ext cx="22417087" cy="1142999"/>
          </a:xfrm>
          <a:prstGeom prst="rect">
            <a:avLst/>
          </a:prstGeom>
        </p:spPr>
        <p:txBody>
          <a:bodyPr anchor="ctr"/>
          <a:lstStyle>
            <a:lvl1pPr>
              <a:defRPr sz="4400" b="1">
                <a:solidFill>
                  <a:srgbClr val="016D3F"/>
                </a:solidFill>
              </a:defRPr>
            </a:lvl1pPr>
          </a:lstStyle>
          <a:p>
            <a:r>
              <a:rPr lang="en-US" altLang="ko-KR" dirty="0"/>
              <a:t>Click to edit Master title style</a:t>
            </a:r>
            <a:endParaRPr lang="en-IN" dirty="0"/>
          </a:p>
        </p:txBody>
      </p:sp>
      <p:sp>
        <p:nvSpPr>
          <p:cNvPr id="2" name="Picture Placeholder 2">
            <a:extLst>
              <a:ext uri="{FF2B5EF4-FFF2-40B4-BE49-F238E27FC236}">
                <a16:creationId xmlns:a16="http://schemas.microsoft.com/office/drawing/2014/main" id="{E3A368F7-143A-DF44-986F-38D5B7B6C2BB}"/>
              </a:ext>
            </a:extLst>
          </p:cNvPr>
          <p:cNvSpPr>
            <a:spLocks noGrp="1"/>
          </p:cNvSpPr>
          <p:nvPr>
            <p:ph type="pic" idx="1"/>
          </p:nvPr>
        </p:nvSpPr>
        <p:spPr>
          <a:xfrm>
            <a:off x="976312" y="2613027"/>
            <a:ext cx="10631488" cy="630237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3" name="Picture Placeholder 2">
            <a:extLst>
              <a:ext uri="{FF2B5EF4-FFF2-40B4-BE49-F238E27FC236}">
                <a16:creationId xmlns:a16="http://schemas.microsoft.com/office/drawing/2014/main" id="{4927ABE8-B550-7D20-6DF6-5D14921EA787}"/>
              </a:ext>
            </a:extLst>
          </p:cNvPr>
          <p:cNvSpPr>
            <a:spLocks noGrp="1"/>
          </p:cNvSpPr>
          <p:nvPr>
            <p:ph type="pic" idx="13"/>
          </p:nvPr>
        </p:nvSpPr>
        <p:spPr>
          <a:xfrm>
            <a:off x="12779375" y="2613027"/>
            <a:ext cx="10631488" cy="6302373"/>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6" name="Text Placeholder 3">
            <a:extLst>
              <a:ext uri="{FF2B5EF4-FFF2-40B4-BE49-F238E27FC236}">
                <a16:creationId xmlns:a16="http://schemas.microsoft.com/office/drawing/2014/main" id="{46F48A3C-CEDE-9263-2521-1F3D437C755A}"/>
              </a:ext>
            </a:extLst>
          </p:cNvPr>
          <p:cNvSpPr>
            <a:spLocks noGrp="1"/>
          </p:cNvSpPr>
          <p:nvPr>
            <p:ph type="body" sz="half" idx="2"/>
          </p:nvPr>
        </p:nvSpPr>
        <p:spPr>
          <a:xfrm>
            <a:off x="976312" y="9067806"/>
            <a:ext cx="10631488" cy="2720972"/>
          </a:xfrm>
          <a:prstGeom prst="rect">
            <a:avLst/>
          </a:prstGeom>
        </p:spPr>
        <p:txBody>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746308FD-025F-F62C-6920-74412CFD2F00}"/>
              </a:ext>
            </a:extLst>
          </p:cNvPr>
          <p:cNvSpPr>
            <a:spLocks noGrp="1"/>
          </p:cNvSpPr>
          <p:nvPr>
            <p:ph type="body" sz="half" idx="14"/>
          </p:nvPr>
        </p:nvSpPr>
        <p:spPr>
          <a:xfrm>
            <a:off x="12779375" y="9067806"/>
            <a:ext cx="10631488" cy="2720972"/>
          </a:xfrm>
          <a:prstGeom prst="rect">
            <a:avLst/>
          </a:prstGeom>
        </p:spPr>
        <p:txBody>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9442132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2" y="1104901"/>
            <a:ext cx="22417087" cy="1142999"/>
          </a:xfrm>
          <a:prstGeom prst="rect">
            <a:avLst/>
          </a:prstGeom>
        </p:spPr>
        <p:txBody>
          <a:bodyPr anchor="ctr"/>
          <a:lstStyle>
            <a:lvl1pPr>
              <a:defRPr sz="4400" b="1">
                <a:solidFill>
                  <a:srgbClr val="016D3F"/>
                </a:solidFill>
              </a:defRPr>
            </a:lvl1pPr>
          </a:lstStyle>
          <a:p>
            <a:r>
              <a:rPr lang="en-US" altLang="ko-KR" dirty="0"/>
              <a:t>Click to edit Master title style</a:t>
            </a:r>
            <a:endParaRPr lang="en-IN" dirty="0"/>
          </a:p>
        </p:txBody>
      </p:sp>
      <p:sp>
        <p:nvSpPr>
          <p:cNvPr id="2" name="Picture Placeholder 2">
            <a:extLst>
              <a:ext uri="{FF2B5EF4-FFF2-40B4-BE49-F238E27FC236}">
                <a16:creationId xmlns:a16="http://schemas.microsoft.com/office/drawing/2014/main" id="{E3A368F7-143A-DF44-986F-38D5B7B6C2BB}"/>
              </a:ext>
            </a:extLst>
          </p:cNvPr>
          <p:cNvSpPr>
            <a:spLocks noGrp="1"/>
          </p:cNvSpPr>
          <p:nvPr>
            <p:ph type="pic" idx="1"/>
          </p:nvPr>
        </p:nvSpPr>
        <p:spPr>
          <a:xfrm>
            <a:off x="976312" y="7550153"/>
            <a:ext cx="10631488" cy="43307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8" name="Content Placeholder 3">
            <a:extLst>
              <a:ext uri="{FF2B5EF4-FFF2-40B4-BE49-F238E27FC236}">
                <a16:creationId xmlns:a16="http://schemas.microsoft.com/office/drawing/2014/main" id="{BC64F1AE-4771-6A65-45C1-8E82F0F6A8F9}"/>
              </a:ext>
            </a:extLst>
          </p:cNvPr>
          <p:cNvSpPr>
            <a:spLocks noGrp="1"/>
          </p:cNvSpPr>
          <p:nvPr>
            <p:ph sz="half" idx="2"/>
          </p:nvPr>
        </p:nvSpPr>
        <p:spPr>
          <a:xfrm>
            <a:off x="976312" y="2597154"/>
            <a:ext cx="10631488" cy="4705347"/>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Picture Placeholder 2">
            <a:extLst>
              <a:ext uri="{FF2B5EF4-FFF2-40B4-BE49-F238E27FC236}">
                <a16:creationId xmlns:a16="http://schemas.microsoft.com/office/drawing/2014/main" id="{3FE43CA8-D5E8-0563-C72D-90BFE3C598A9}"/>
              </a:ext>
            </a:extLst>
          </p:cNvPr>
          <p:cNvSpPr>
            <a:spLocks noGrp="1"/>
          </p:cNvSpPr>
          <p:nvPr>
            <p:ph type="pic" idx="13"/>
          </p:nvPr>
        </p:nvSpPr>
        <p:spPr>
          <a:xfrm>
            <a:off x="12761911" y="7550153"/>
            <a:ext cx="10631488" cy="43307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10" name="Content Placeholder 3">
            <a:extLst>
              <a:ext uri="{FF2B5EF4-FFF2-40B4-BE49-F238E27FC236}">
                <a16:creationId xmlns:a16="http://schemas.microsoft.com/office/drawing/2014/main" id="{0D0B16B0-E3D2-01CA-04C8-D580C5C7ECF4}"/>
              </a:ext>
            </a:extLst>
          </p:cNvPr>
          <p:cNvSpPr>
            <a:spLocks noGrp="1"/>
          </p:cNvSpPr>
          <p:nvPr>
            <p:ph sz="half" idx="14"/>
          </p:nvPr>
        </p:nvSpPr>
        <p:spPr>
          <a:xfrm>
            <a:off x="12761911" y="2597154"/>
            <a:ext cx="10631488" cy="4705347"/>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6779213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8CC0-6F64-D9ED-3EA4-575DE693B12D}"/>
              </a:ext>
            </a:extLst>
          </p:cNvPr>
          <p:cNvSpPr>
            <a:spLocks noGrp="1"/>
          </p:cNvSpPr>
          <p:nvPr>
            <p:ph type="title" hasCustomPrompt="1"/>
          </p:nvPr>
        </p:nvSpPr>
        <p:spPr>
          <a:xfrm>
            <a:off x="976313" y="1104901"/>
            <a:ext cx="5487988" cy="2374900"/>
          </a:xfrm>
          <a:prstGeom prst="rect">
            <a:avLst/>
          </a:prstGeom>
        </p:spPr>
        <p:txBody>
          <a:bodyPr anchor="t"/>
          <a:lstStyle>
            <a:lvl1pPr>
              <a:defRPr sz="4400" b="1">
                <a:solidFill>
                  <a:srgbClr val="016D3F"/>
                </a:solidFill>
              </a:defRPr>
            </a:lvl1pPr>
          </a:lstStyle>
          <a:p>
            <a:r>
              <a:rPr lang="en-US" altLang="ko-KR" dirty="0"/>
              <a:t>Click to edit Master title style</a:t>
            </a:r>
            <a:endParaRPr lang="en-IN" dirty="0"/>
          </a:p>
        </p:txBody>
      </p:sp>
      <p:sp>
        <p:nvSpPr>
          <p:cNvPr id="3" name="Picture Placeholder 2">
            <a:extLst>
              <a:ext uri="{FF2B5EF4-FFF2-40B4-BE49-F238E27FC236}">
                <a16:creationId xmlns:a16="http://schemas.microsoft.com/office/drawing/2014/main" id="{12D9F8ED-4D2B-4B41-5802-6E04B2A2D832}"/>
              </a:ext>
            </a:extLst>
          </p:cNvPr>
          <p:cNvSpPr>
            <a:spLocks noGrp="1"/>
          </p:cNvSpPr>
          <p:nvPr>
            <p:ph type="pic" idx="1"/>
          </p:nvPr>
        </p:nvSpPr>
        <p:spPr>
          <a:xfrm>
            <a:off x="7065963" y="1104901"/>
            <a:ext cx="16344898" cy="1069116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a:extLst>
              <a:ext uri="{FF2B5EF4-FFF2-40B4-BE49-F238E27FC236}">
                <a16:creationId xmlns:a16="http://schemas.microsoft.com/office/drawing/2014/main" id="{BBC7BBAD-644D-3D6B-949D-A9F777822003}"/>
              </a:ext>
            </a:extLst>
          </p:cNvPr>
          <p:cNvSpPr>
            <a:spLocks noGrp="1"/>
          </p:cNvSpPr>
          <p:nvPr>
            <p:ph type="body" sz="half" idx="2"/>
          </p:nvPr>
        </p:nvSpPr>
        <p:spPr>
          <a:xfrm>
            <a:off x="976314" y="3838575"/>
            <a:ext cx="5487988" cy="7957490"/>
          </a:xfrm>
          <a:prstGeom prst="rect">
            <a:avLst/>
          </a:prstGeom>
        </p:spPr>
        <p:txBody>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3">
            <a:extLst>
              <a:ext uri="{FF2B5EF4-FFF2-40B4-BE49-F238E27FC236}">
                <a16:creationId xmlns:a16="http://schemas.microsoft.com/office/drawing/2014/main" id="{900206DF-0D56-F138-5E63-D22EFD068D06}"/>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Tree>
    <p:extLst>
      <p:ext uri="{BB962C8B-B14F-4D97-AF65-F5344CB8AC3E}">
        <p14:creationId xmlns:p14="http://schemas.microsoft.com/office/powerpoint/2010/main" val="709855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9038" y="4263852"/>
            <a:ext cx="20729099" cy="2942092"/>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658076" y="7777798"/>
            <a:ext cx="17071023" cy="3507634"/>
          </a:xfrm>
          <a:prstGeom prst="rect">
            <a:avLst/>
          </a:prstGeom>
        </p:spPr>
        <p:txBody>
          <a:bodyPr/>
          <a:lstStyle>
            <a:lvl1pPr marL="0" indent="0" algn="ctr">
              <a:buNone/>
              <a:defRPr/>
            </a:lvl1pPr>
            <a:lvl2pPr marL="914459" indent="0" algn="ctr">
              <a:buNone/>
              <a:defRPr/>
            </a:lvl2pPr>
            <a:lvl3pPr marL="1828914" indent="0" algn="ctr">
              <a:buNone/>
              <a:defRPr/>
            </a:lvl3pPr>
            <a:lvl4pPr marL="2743371" indent="0" algn="ctr">
              <a:buNone/>
              <a:defRPr/>
            </a:lvl4pPr>
            <a:lvl5pPr marL="3657831" indent="0" algn="ctr">
              <a:buNone/>
              <a:defRPr/>
            </a:lvl5pPr>
            <a:lvl6pPr marL="4572290" indent="0" algn="ctr">
              <a:buNone/>
              <a:defRPr/>
            </a:lvl6pPr>
            <a:lvl7pPr marL="5486741" indent="0" algn="ctr">
              <a:buNone/>
              <a:defRPr/>
            </a:lvl7pPr>
            <a:lvl8pPr marL="6401200" indent="0" algn="ctr">
              <a:buNone/>
              <a:defRPr/>
            </a:lvl8pPr>
            <a:lvl9pPr marL="7315661" indent="0" algn="ctr">
              <a:buNone/>
              <a:defRPr/>
            </a:lvl9pPr>
          </a:lstStyle>
          <a:p>
            <a:r>
              <a:rPr lang="en-US"/>
              <a:t>Click to edit Master subtitle style</a:t>
            </a:r>
          </a:p>
        </p:txBody>
      </p:sp>
    </p:spTree>
    <p:extLst>
      <p:ext uri="{BB962C8B-B14F-4D97-AF65-F5344CB8AC3E}">
        <p14:creationId xmlns:p14="http://schemas.microsoft.com/office/powerpoint/2010/main" val="851277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5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972801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3" y="1104901"/>
            <a:ext cx="5195887" cy="3263899"/>
          </a:xfrm>
          <a:prstGeom prst="rect">
            <a:avLst/>
          </a:prstGeom>
        </p:spPr>
        <p:txBody>
          <a:bodyPr anchor="t"/>
          <a:lstStyle>
            <a:lvl1pPr>
              <a:defRPr sz="4400" b="1">
                <a:solidFill>
                  <a:srgbClr val="016D3F"/>
                </a:solidFill>
              </a:defRPr>
            </a:lvl1pPr>
          </a:lstStyle>
          <a:p>
            <a:r>
              <a:rPr lang="en-US" altLang="ko-KR" dirty="0"/>
              <a:t>Click to edit Master title style</a:t>
            </a:r>
            <a:endParaRPr lang="en-IN" dirty="0"/>
          </a:p>
        </p:txBody>
      </p:sp>
      <p:sp>
        <p:nvSpPr>
          <p:cNvPr id="2" name="Picture Placeholder 2">
            <a:extLst>
              <a:ext uri="{FF2B5EF4-FFF2-40B4-BE49-F238E27FC236}">
                <a16:creationId xmlns:a16="http://schemas.microsoft.com/office/drawing/2014/main" id="{E3A368F7-143A-DF44-986F-38D5B7B6C2BB}"/>
              </a:ext>
            </a:extLst>
          </p:cNvPr>
          <p:cNvSpPr>
            <a:spLocks noGrp="1"/>
          </p:cNvSpPr>
          <p:nvPr>
            <p:ph type="pic" idx="1"/>
          </p:nvPr>
        </p:nvSpPr>
        <p:spPr>
          <a:xfrm>
            <a:off x="7262812" y="1104901"/>
            <a:ext cx="79263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6" name="Text Placeholder 3">
            <a:extLst>
              <a:ext uri="{FF2B5EF4-FFF2-40B4-BE49-F238E27FC236}">
                <a16:creationId xmlns:a16="http://schemas.microsoft.com/office/drawing/2014/main" id="{46F48A3C-CEDE-9263-2521-1F3D437C755A}"/>
              </a:ext>
            </a:extLst>
          </p:cNvPr>
          <p:cNvSpPr>
            <a:spLocks noGrp="1"/>
          </p:cNvSpPr>
          <p:nvPr>
            <p:ph type="body" sz="half" idx="2"/>
          </p:nvPr>
        </p:nvSpPr>
        <p:spPr>
          <a:xfrm>
            <a:off x="7262812" y="8524880"/>
            <a:ext cx="7926388" cy="3857620"/>
          </a:xfrm>
          <a:prstGeom prst="rect">
            <a:avLst/>
          </a:prstGeom>
        </p:spPr>
        <p:txBody>
          <a:bodyPr/>
          <a:lstStyle>
            <a:lvl1pPr marL="0" indent="0">
              <a:lnSpc>
                <a:spcPct val="150000"/>
              </a:lnSpc>
              <a:buNone/>
              <a:defRPr sz="20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Picture Placeholder 2">
            <a:extLst>
              <a:ext uri="{FF2B5EF4-FFF2-40B4-BE49-F238E27FC236}">
                <a16:creationId xmlns:a16="http://schemas.microsoft.com/office/drawing/2014/main" id="{0E8981D7-8388-4E06-6A36-2C15B04064DB}"/>
              </a:ext>
            </a:extLst>
          </p:cNvPr>
          <p:cNvSpPr>
            <a:spLocks noGrp="1"/>
          </p:cNvSpPr>
          <p:nvPr>
            <p:ph type="pic" idx="13"/>
          </p:nvPr>
        </p:nvSpPr>
        <p:spPr>
          <a:xfrm>
            <a:off x="15467011" y="1104901"/>
            <a:ext cx="79263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9" name="Text Placeholder 3">
            <a:extLst>
              <a:ext uri="{FF2B5EF4-FFF2-40B4-BE49-F238E27FC236}">
                <a16:creationId xmlns:a16="http://schemas.microsoft.com/office/drawing/2014/main" id="{A1D31588-4B20-D067-B197-B031AF375BAD}"/>
              </a:ext>
            </a:extLst>
          </p:cNvPr>
          <p:cNvSpPr>
            <a:spLocks noGrp="1"/>
          </p:cNvSpPr>
          <p:nvPr>
            <p:ph type="body" sz="half" idx="14"/>
          </p:nvPr>
        </p:nvSpPr>
        <p:spPr>
          <a:xfrm>
            <a:off x="15467011" y="8524880"/>
            <a:ext cx="7926388" cy="3857620"/>
          </a:xfrm>
          <a:prstGeom prst="rect">
            <a:avLst/>
          </a:prstGeom>
        </p:spPr>
        <p:txBody>
          <a:bodyPr/>
          <a:lstStyle>
            <a:lvl1pPr marL="0" indent="0">
              <a:lnSpc>
                <a:spcPct val="150000"/>
              </a:lnSpc>
              <a:buNone/>
              <a:defRPr sz="20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993947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3" y="1104901"/>
            <a:ext cx="5386388" cy="3733799"/>
          </a:xfrm>
          <a:prstGeom prst="rect">
            <a:avLst/>
          </a:prstGeom>
        </p:spPr>
        <p:txBody>
          <a:bodyPr anchor="t"/>
          <a:lstStyle>
            <a:lvl1pPr>
              <a:defRPr sz="4400" b="1">
                <a:solidFill>
                  <a:srgbClr val="016D3F"/>
                </a:solidFill>
              </a:defRPr>
            </a:lvl1pPr>
          </a:lstStyle>
          <a:p>
            <a:r>
              <a:rPr lang="en-US" altLang="ko-KR" dirty="0"/>
              <a:t>Click to edit Master title style</a:t>
            </a:r>
            <a:endParaRPr lang="en-IN" dirty="0"/>
          </a:p>
        </p:txBody>
      </p:sp>
      <p:sp>
        <p:nvSpPr>
          <p:cNvPr id="9" name="Picture Placeholder 2">
            <a:extLst>
              <a:ext uri="{FF2B5EF4-FFF2-40B4-BE49-F238E27FC236}">
                <a16:creationId xmlns:a16="http://schemas.microsoft.com/office/drawing/2014/main" id="{3FE43CA8-D5E8-0563-C72D-90BFE3C598A9}"/>
              </a:ext>
            </a:extLst>
          </p:cNvPr>
          <p:cNvSpPr>
            <a:spLocks noGrp="1"/>
          </p:cNvSpPr>
          <p:nvPr>
            <p:ph type="pic" idx="13"/>
          </p:nvPr>
        </p:nvSpPr>
        <p:spPr>
          <a:xfrm>
            <a:off x="7161211" y="7277100"/>
            <a:ext cx="16232188" cy="49402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10" name="Content Placeholder 3">
            <a:extLst>
              <a:ext uri="{FF2B5EF4-FFF2-40B4-BE49-F238E27FC236}">
                <a16:creationId xmlns:a16="http://schemas.microsoft.com/office/drawing/2014/main" id="{0D0B16B0-E3D2-01CA-04C8-D580C5C7ECF4}"/>
              </a:ext>
            </a:extLst>
          </p:cNvPr>
          <p:cNvSpPr>
            <a:spLocks noGrp="1"/>
          </p:cNvSpPr>
          <p:nvPr>
            <p:ph sz="half" idx="14"/>
          </p:nvPr>
        </p:nvSpPr>
        <p:spPr>
          <a:xfrm>
            <a:off x="7161211" y="1092201"/>
            <a:ext cx="16232188" cy="5880099"/>
          </a:xfrm>
          <a:prstGeom prst="rect">
            <a:avLst/>
          </a:prstGeom>
        </p:spPr>
        <p:txBody>
          <a:bodyPr/>
          <a:lstStyle>
            <a:lvl1pPr>
              <a:lnSpc>
                <a:spcPct val="150000"/>
              </a:lnSpc>
              <a:defRPr>
                <a:solidFill>
                  <a:schemeClr val="tx1">
                    <a:lumMod val="95000"/>
                    <a:lumOff val="5000"/>
                  </a:schemeClr>
                </a:solidFill>
              </a:defRPr>
            </a:lvl1pPr>
            <a:lvl2pPr>
              <a:lnSpc>
                <a:spcPct val="150000"/>
              </a:lnSpc>
              <a:defRPr>
                <a:solidFill>
                  <a:schemeClr val="tx1">
                    <a:lumMod val="95000"/>
                    <a:lumOff val="5000"/>
                  </a:schemeClr>
                </a:solidFill>
              </a:defRPr>
            </a:lvl2pPr>
            <a:lvl3pPr>
              <a:lnSpc>
                <a:spcPct val="150000"/>
              </a:lnSpc>
              <a:defRPr>
                <a:solidFill>
                  <a:schemeClr val="tx1">
                    <a:lumMod val="95000"/>
                    <a:lumOff val="5000"/>
                  </a:schemeClr>
                </a:solidFill>
              </a:defRPr>
            </a:lvl3pPr>
            <a:lvl4pPr>
              <a:lnSpc>
                <a:spcPct val="150000"/>
              </a:lnSpc>
              <a:defRPr>
                <a:solidFill>
                  <a:schemeClr val="tx1">
                    <a:lumMod val="95000"/>
                    <a:lumOff val="5000"/>
                  </a:schemeClr>
                </a:solidFill>
              </a:defRPr>
            </a:lvl4pPr>
            <a:lvl5pPr>
              <a:lnSpc>
                <a:spcPct val="150000"/>
              </a:lnSpc>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4425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417F3-0FB7-B6B1-4115-0B36ABB39CA1}"/>
              </a:ext>
            </a:extLst>
          </p:cNvPr>
          <p:cNvSpPr>
            <a:spLocks noGrp="1"/>
          </p:cNvSpPr>
          <p:nvPr>
            <p:ph type="title"/>
          </p:nvPr>
        </p:nvSpPr>
        <p:spPr>
          <a:xfrm>
            <a:off x="977901" y="1104900"/>
            <a:ext cx="5487988" cy="2652713"/>
          </a:xfrm>
          <a:prstGeom prst="rect">
            <a:avLst/>
          </a:prstGeom>
        </p:spPr>
        <p:txBody>
          <a:bodyPr/>
          <a:lstStyle>
            <a:lvl1pPr>
              <a:defRPr b="1">
                <a:solidFill>
                  <a:srgbClr val="016D3F"/>
                </a:solidFill>
              </a:defRPr>
            </a:lvl1pPr>
          </a:lstStyle>
          <a:p>
            <a:r>
              <a:rPr lang="en-US" dirty="0"/>
              <a:t>Click to edit Master title style</a:t>
            </a:r>
            <a:endParaRPr lang="en-IN" dirty="0"/>
          </a:p>
        </p:txBody>
      </p:sp>
      <p:sp>
        <p:nvSpPr>
          <p:cNvPr id="4" name="Content Placeholder 3">
            <a:extLst>
              <a:ext uri="{FF2B5EF4-FFF2-40B4-BE49-F238E27FC236}">
                <a16:creationId xmlns:a16="http://schemas.microsoft.com/office/drawing/2014/main" id="{F33BA380-C86D-2C40-9709-3D8AF987BF09}"/>
              </a:ext>
            </a:extLst>
          </p:cNvPr>
          <p:cNvSpPr>
            <a:spLocks noGrp="1"/>
          </p:cNvSpPr>
          <p:nvPr>
            <p:ph sz="half" idx="2"/>
          </p:nvPr>
        </p:nvSpPr>
        <p:spPr>
          <a:xfrm>
            <a:off x="7049294" y="1104900"/>
            <a:ext cx="16359980" cy="10934700"/>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Slide Number Placeholder 3">
            <a:extLst>
              <a:ext uri="{FF2B5EF4-FFF2-40B4-BE49-F238E27FC236}">
                <a16:creationId xmlns:a16="http://schemas.microsoft.com/office/drawing/2014/main" id="{E649EF4E-BBBA-63E6-2405-822D2F4696E6}"/>
              </a:ext>
            </a:extLst>
          </p:cNvPr>
          <p:cNvSpPr>
            <a:spLocks noGrp="1"/>
          </p:cNvSpPr>
          <p:nvPr>
            <p:ph type="sldNum" sz="quarter" idx="12"/>
          </p:nvPr>
        </p:nvSpPr>
        <p:spPr>
          <a:xfrm>
            <a:off x="22594887" y="12928599"/>
            <a:ext cx="798512" cy="523875"/>
          </a:xfrm>
          <a:prstGeom prst="rect">
            <a:avLst/>
          </a:prstGeom>
        </p:spPr>
        <p:txBody>
          <a:bodyPr anchor="ctr"/>
          <a:lstStyle>
            <a:lvl1pPr algn="ctr">
              <a:defRPr/>
            </a:lvl1pPr>
          </a:lstStyle>
          <a:p>
            <a:fld id="{7FAA6A3A-6EC9-4EC2-8927-B7DF3CB4EA34}" type="slidenum">
              <a:rPr lang="en-IN" smtClean="0"/>
              <a:pPr/>
              <a:t>‹#›</a:t>
            </a:fld>
            <a:endParaRPr lang="en-IN"/>
          </a:p>
        </p:txBody>
      </p:sp>
    </p:spTree>
    <p:extLst>
      <p:ext uri="{BB962C8B-B14F-4D97-AF65-F5344CB8AC3E}">
        <p14:creationId xmlns:p14="http://schemas.microsoft.com/office/powerpoint/2010/main" val="3290074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DEFAULT">
    <p:bg>
      <p:bgRef idx="1001">
        <a:schemeClr val="bg1"/>
      </p:bgRef>
    </p:bg>
    <p:spTree>
      <p:nvGrpSpPr>
        <p:cNvPr id="1" name=""/>
        <p:cNvGrpSpPr/>
        <p:nvPr/>
      </p:nvGrpSpPr>
      <p:grpSpPr>
        <a:xfrm>
          <a:off x="0" y="0"/>
          <a:ext cx="0" cy="0"/>
          <a:chOff x="0" y="0"/>
          <a:chExt cx="0" cy="0"/>
        </a:xfrm>
      </p:grpSpPr>
      <p:sp>
        <p:nvSpPr>
          <p:cNvPr id="9" name="Text 1">
            <a:extLst>
              <a:ext uri="{FF2B5EF4-FFF2-40B4-BE49-F238E27FC236}">
                <a16:creationId xmlns:a16="http://schemas.microsoft.com/office/drawing/2014/main" id="{C04ABA87-BFC7-6E4E-8A74-59C31C87DB6D}"/>
              </a:ext>
            </a:extLst>
          </p:cNvPr>
          <p:cNvSpPr/>
          <p:nvPr userDrawn="1"/>
        </p:nvSpPr>
        <p:spPr>
          <a:xfrm>
            <a:off x="1765521" y="1600200"/>
            <a:ext cx="3641122" cy="973667"/>
          </a:xfrm>
          <a:prstGeom prst="rect">
            <a:avLst/>
          </a:prstGeom>
          <a:noFill/>
          <a:ln/>
        </p:spPr>
        <p:txBody>
          <a:bodyPr wrap="square" lIns="0" tIns="0" rIns="0" bIns="0" rtlCol="0" anchor="t"/>
          <a:lstStyle/>
          <a:p>
            <a:pPr marL="0" indent="0" algn="l">
              <a:buNone/>
            </a:pPr>
            <a:r>
              <a:rPr lang="en-US" sz="5000" dirty="0">
                <a:solidFill>
                  <a:schemeClr val="bg1"/>
                </a:solidFill>
                <a:latin typeface="Pretendard Bold" pitchFamily="34" charset="0"/>
                <a:ea typeface="Pretendard Bold" pitchFamily="34" charset="-122"/>
                <a:cs typeface="Pretendard Bold" pitchFamily="34" charset="-120"/>
              </a:rPr>
              <a:t>CONTENTS</a:t>
            </a:r>
            <a:endParaRPr lang="en-US" sz="5000" dirty="0">
              <a:solidFill>
                <a:schemeClr val="bg1"/>
              </a:solidFill>
            </a:endParaRPr>
          </a:p>
        </p:txBody>
      </p:sp>
    </p:spTree>
    <p:extLst>
      <p:ext uri="{BB962C8B-B14F-4D97-AF65-F5344CB8AC3E}">
        <p14:creationId xmlns:p14="http://schemas.microsoft.com/office/powerpoint/2010/main" val="25953824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algn="ctr">
              <a:defRPr/>
            </a:lvl1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2" y="1104901"/>
            <a:ext cx="22417087" cy="1142999"/>
          </a:xfrm>
          <a:prstGeom prst="rect">
            <a:avLst/>
          </a:prstGeom>
        </p:spPr>
        <p:txBody>
          <a:bodyPr anchor="ctr"/>
          <a:lstStyle>
            <a:lvl1pPr>
              <a:defRPr sz="4400" b="1">
                <a:solidFill>
                  <a:srgbClr val="016D3F"/>
                </a:solidFill>
              </a:defRPr>
            </a:lvl1pPr>
          </a:lstStyle>
          <a:p>
            <a:r>
              <a:rPr lang="en-US" altLang="ko-KR" dirty="0"/>
              <a:t>Click to edit Master title style</a:t>
            </a:r>
            <a:endParaRPr lang="en-IN" dirty="0"/>
          </a:p>
        </p:txBody>
      </p:sp>
    </p:spTree>
    <p:extLst>
      <p:ext uri="{BB962C8B-B14F-4D97-AF65-F5344CB8AC3E}">
        <p14:creationId xmlns:p14="http://schemas.microsoft.com/office/powerpoint/2010/main" val="19908625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algn="ctr">
              <a:defRPr/>
            </a:lvl1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2" y="1104901"/>
            <a:ext cx="22417087" cy="1142999"/>
          </a:xfrm>
          <a:prstGeom prst="rect">
            <a:avLst/>
          </a:prstGeom>
        </p:spPr>
        <p:txBody>
          <a:bodyPr anchor="ctr"/>
          <a:lstStyle>
            <a:lvl1pPr>
              <a:defRPr sz="4400" b="1">
                <a:solidFill>
                  <a:srgbClr val="016D3F"/>
                </a:solidFill>
              </a:defRPr>
            </a:lvl1pPr>
          </a:lstStyle>
          <a:p>
            <a:r>
              <a:rPr lang="en-US" altLang="ko-KR" dirty="0"/>
              <a:t>Click to edit Master title style</a:t>
            </a:r>
            <a:endParaRPr lang="en-IN" dirty="0"/>
          </a:p>
        </p:txBody>
      </p:sp>
      <p:sp>
        <p:nvSpPr>
          <p:cNvPr id="2" name="Picture Placeholder 2">
            <a:extLst>
              <a:ext uri="{FF2B5EF4-FFF2-40B4-BE49-F238E27FC236}">
                <a16:creationId xmlns:a16="http://schemas.microsoft.com/office/drawing/2014/main" id="{E3A368F7-143A-DF44-986F-38D5B7B6C2BB}"/>
              </a:ext>
            </a:extLst>
          </p:cNvPr>
          <p:cNvSpPr>
            <a:spLocks noGrp="1"/>
          </p:cNvSpPr>
          <p:nvPr>
            <p:ph type="pic" idx="1"/>
          </p:nvPr>
        </p:nvSpPr>
        <p:spPr>
          <a:xfrm>
            <a:off x="976312" y="2613027"/>
            <a:ext cx="106314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3" name="Picture Placeholder 2">
            <a:extLst>
              <a:ext uri="{FF2B5EF4-FFF2-40B4-BE49-F238E27FC236}">
                <a16:creationId xmlns:a16="http://schemas.microsoft.com/office/drawing/2014/main" id="{4927ABE8-B550-7D20-6DF6-5D14921EA787}"/>
              </a:ext>
            </a:extLst>
          </p:cNvPr>
          <p:cNvSpPr>
            <a:spLocks noGrp="1"/>
          </p:cNvSpPr>
          <p:nvPr>
            <p:ph type="pic" idx="13"/>
          </p:nvPr>
        </p:nvSpPr>
        <p:spPr>
          <a:xfrm>
            <a:off x="12779375" y="2613027"/>
            <a:ext cx="106314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6" name="Text Placeholder 3">
            <a:extLst>
              <a:ext uri="{FF2B5EF4-FFF2-40B4-BE49-F238E27FC236}">
                <a16:creationId xmlns:a16="http://schemas.microsoft.com/office/drawing/2014/main" id="{46F48A3C-CEDE-9263-2521-1F3D437C755A}"/>
              </a:ext>
            </a:extLst>
          </p:cNvPr>
          <p:cNvSpPr>
            <a:spLocks noGrp="1"/>
          </p:cNvSpPr>
          <p:nvPr>
            <p:ph type="body" sz="half" idx="2"/>
          </p:nvPr>
        </p:nvSpPr>
        <p:spPr>
          <a:xfrm>
            <a:off x="976312" y="10033006"/>
            <a:ext cx="10631488" cy="2720972"/>
          </a:xfrm>
          <a:prstGeom prst="rect">
            <a:avLst/>
          </a:prstGeom>
        </p:spPr>
        <p:txBody>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746308FD-025F-F62C-6920-74412CFD2F00}"/>
              </a:ext>
            </a:extLst>
          </p:cNvPr>
          <p:cNvSpPr>
            <a:spLocks noGrp="1"/>
          </p:cNvSpPr>
          <p:nvPr>
            <p:ph type="body" sz="half" idx="14"/>
          </p:nvPr>
        </p:nvSpPr>
        <p:spPr>
          <a:xfrm>
            <a:off x="12779375" y="10033006"/>
            <a:ext cx="10631488" cy="2720972"/>
          </a:xfrm>
          <a:prstGeom prst="rect">
            <a:avLst/>
          </a:prstGeom>
        </p:spPr>
        <p:txBody>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662561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algn="ctr">
              <a:defRPr/>
            </a:lvl1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2" y="1104901"/>
            <a:ext cx="22417087" cy="1142999"/>
          </a:xfrm>
          <a:prstGeom prst="rect">
            <a:avLst/>
          </a:prstGeom>
        </p:spPr>
        <p:txBody>
          <a:bodyPr anchor="ctr"/>
          <a:lstStyle>
            <a:lvl1pPr>
              <a:defRPr sz="4400" b="1">
                <a:solidFill>
                  <a:srgbClr val="016D3F"/>
                </a:solidFill>
              </a:defRPr>
            </a:lvl1pPr>
          </a:lstStyle>
          <a:p>
            <a:r>
              <a:rPr lang="en-US" altLang="ko-KR" dirty="0"/>
              <a:t>Click to edit Master title style</a:t>
            </a:r>
            <a:endParaRPr lang="en-IN" dirty="0"/>
          </a:p>
        </p:txBody>
      </p:sp>
      <p:sp>
        <p:nvSpPr>
          <p:cNvPr id="2" name="Picture Placeholder 2">
            <a:extLst>
              <a:ext uri="{FF2B5EF4-FFF2-40B4-BE49-F238E27FC236}">
                <a16:creationId xmlns:a16="http://schemas.microsoft.com/office/drawing/2014/main" id="{E3A368F7-143A-DF44-986F-38D5B7B6C2BB}"/>
              </a:ext>
            </a:extLst>
          </p:cNvPr>
          <p:cNvSpPr>
            <a:spLocks noGrp="1"/>
          </p:cNvSpPr>
          <p:nvPr>
            <p:ph type="pic" idx="1"/>
          </p:nvPr>
        </p:nvSpPr>
        <p:spPr>
          <a:xfrm>
            <a:off x="976312" y="7950200"/>
            <a:ext cx="10631488" cy="481013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8" name="Content Placeholder 3">
            <a:extLst>
              <a:ext uri="{FF2B5EF4-FFF2-40B4-BE49-F238E27FC236}">
                <a16:creationId xmlns:a16="http://schemas.microsoft.com/office/drawing/2014/main" id="{BC64F1AE-4771-6A65-45C1-8E82F0F6A8F9}"/>
              </a:ext>
            </a:extLst>
          </p:cNvPr>
          <p:cNvSpPr>
            <a:spLocks noGrp="1"/>
          </p:cNvSpPr>
          <p:nvPr>
            <p:ph sz="half" idx="2"/>
          </p:nvPr>
        </p:nvSpPr>
        <p:spPr>
          <a:xfrm>
            <a:off x="976312" y="2597154"/>
            <a:ext cx="10631488" cy="5149846"/>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Picture Placeholder 2">
            <a:extLst>
              <a:ext uri="{FF2B5EF4-FFF2-40B4-BE49-F238E27FC236}">
                <a16:creationId xmlns:a16="http://schemas.microsoft.com/office/drawing/2014/main" id="{3FE43CA8-D5E8-0563-C72D-90BFE3C598A9}"/>
              </a:ext>
            </a:extLst>
          </p:cNvPr>
          <p:cNvSpPr>
            <a:spLocks noGrp="1"/>
          </p:cNvSpPr>
          <p:nvPr>
            <p:ph type="pic" idx="13"/>
          </p:nvPr>
        </p:nvSpPr>
        <p:spPr>
          <a:xfrm>
            <a:off x="12761911" y="7950200"/>
            <a:ext cx="10631488" cy="481013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10" name="Content Placeholder 3">
            <a:extLst>
              <a:ext uri="{FF2B5EF4-FFF2-40B4-BE49-F238E27FC236}">
                <a16:creationId xmlns:a16="http://schemas.microsoft.com/office/drawing/2014/main" id="{0D0B16B0-E3D2-01CA-04C8-D580C5C7ECF4}"/>
              </a:ext>
            </a:extLst>
          </p:cNvPr>
          <p:cNvSpPr>
            <a:spLocks noGrp="1"/>
          </p:cNvSpPr>
          <p:nvPr>
            <p:ph sz="half" idx="14"/>
          </p:nvPr>
        </p:nvSpPr>
        <p:spPr>
          <a:xfrm>
            <a:off x="12761911" y="2597154"/>
            <a:ext cx="10631488" cy="5149846"/>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7277948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8CC0-6F64-D9ED-3EA4-575DE693B12D}"/>
              </a:ext>
            </a:extLst>
          </p:cNvPr>
          <p:cNvSpPr>
            <a:spLocks noGrp="1"/>
          </p:cNvSpPr>
          <p:nvPr>
            <p:ph type="title" hasCustomPrompt="1"/>
          </p:nvPr>
        </p:nvSpPr>
        <p:spPr>
          <a:xfrm>
            <a:off x="976313" y="1104901"/>
            <a:ext cx="5487988" cy="2374900"/>
          </a:xfrm>
          <a:prstGeom prst="rect">
            <a:avLst/>
          </a:prstGeom>
        </p:spPr>
        <p:txBody>
          <a:bodyPr anchor="t"/>
          <a:lstStyle>
            <a:lvl1pPr>
              <a:defRPr sz="4400" b="1">
                <a:solidFill>
                  <a:srgbClr val="016D3F"/>
                </a:solidFill>
              </a:defRPr>
            </a:lvl1pPr>
          </a:lstStyle>
          <a:p>
            <a:r>
              <a:rPr lang="en-US" altLang="ko-KR" dirty="0"/>
              <a:t>Click to edit Master title style</a:t>
            </a:r>
            <a:endParaRPr lang="en-IN" dirty="0"/>
          </a:p>
        </p:txBody>
      </p:sp>
      <p:sp>
        <p:nvSpPr>
          <p:cNvPr id="3" name="Picture Placeholder 2">
            <a:extLst>
              <a:ext uri="{FF2B5EF4-FFF2-40B4-BE49-F238E27FC236}">
                <a16:creationId xmlns:a16="http://schemas.microsoft.com/office/drawing/2014/main" id="{12D9F8ED-4D2B-4B41-5802-6E04B2A2D832}"/>
              </a:ext>
            </a:extLst>
          </p:cNvPr>
          <p:cNvSpPr>
            <a:spLocks noGrp="1"/>
          </p:cNvSpPr>
          <p:nvPr>
            <p:ph type="pic" idx="1"/>
          </p:nvPr>
        </p:nvSpPr>
        <p:spPr>
          <a:xfrm>
            <a:off x="7065963" y="1104901"/>
            <a:ext cx="16344898" cy="1111249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a:extLst>
              <a:ext uri="{FF2B5EF4-FFF2-40B4-BE49-F238E27FC236}">
                <a16:creationId xmlns:a16="http://schemas.microsoft.com/office/drawing/2014/main" id="{BBC7BBAD-644D-3D6B-949D-A9F777822003}"/>
              </a:ext>
            </a:extLst>
          </p:cNvPr>
          <p:cNvSpPr>
            <a:spLocks noGrp="1"/>
          </p:cNvSpPr>
          <p:nvPr>
            <p:ph type="body" sz="half" idx="2"/>
          </p:nvPr>
        </p:nvSpPr>
        <p:spPr>
          <a:xfrm>
            <a:off x="976314" y="3838574"/>
            <a:ext cx="5487988" cy="8378825"/>
          </a:xfrm>
          <a:prstGeom prst="rect">
            <a:avLst/>
          </a:prstGeom>
        </p:spPr>
        <p:txBody>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3">
            <a:extLst>
              <a:ext uri="{FF2B5EF4-FFF2-40B4-BE49-F238E27FC236}">
                <a16:creationId xmlns:a16="http://schemas.microsoft.com/office/drawing/2014/main" id="{900206DF-0D56-F138-5E63-D22EFD068D06}"/>
              </a:ext>
            </a:extLst>
          </p:cNvPr>
          <p:cNvSpPr>
            <a:spLocks noGrp="1"/>
          </p:cNvSpPr>
          <p:nvPr>
            <p:ph type="sldNum" sz="quarter" idx="12"/>
          </p:nvPr>
        </p:nvSpPr>
        <p:spPr>
          <a:xfrm>
            <a:off x="22594887" y="12928599"/>
            <a:ext cx="798512" cy="523875"/>
          </a:xfrm>
          <a:prstGeom prst="rect">
            <a:avLst/>
          </a:prstGeom>
        </p:spPr>
        <p:txBody>
          <a:bodyPr anchor="ctr"/>
          <a:lstStyle>
            <a:lvl1pPr algn="ctr">
              <a:defRPr/>
            </a:lvl1pPr>
          </a:lstStyle>
          <a:p>
            <a:fld id="{7FAA6A3A-6EC9-4EC2-8927-B7DF3CB4EA34}" type="slidenum">
              <a:rPr lang="en-IN" smtClean="0"/>
              <a:pPr/>
              <a:t>‹#›</a:t>
            </a:fld>
            <a:endParaRPr lang="en-IN"/>
          </a:p>
        </p:txBody>
      </p:sp>
    </p:spTree>
    <p:extLst>
      <p:ext uri="{BB962C8B-B14F-4D97-AF65-F5344CB8AC3E}">
        <p14:creationId xmlns:p14="http://schemas.microsoft.com/office/powerpoint/2010/main" val="23804079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3" y="1104901"/>
            <a:ext cx="5195887" cy="3263899"/>
          </a:xfrm>
          <a:prstGeom prst="rect">
            <a:avLst/>
          </a:prstGeom>
        </p:spPr>
        <p:txBody>
          <a:bodyPr anchor="t"/>
          <a:lstStyle>
            <a:lvl1pPr>
              <a:defRPr sz="4400" b="1">
                <a:solidFill>
                  <a:schemeClr val="bg1"/>
                </a:solidFill>
              </a:defRPr>
            </a:lvl1pPr>
          </a:lstStyle>
          <a:p>
            <a:r>
              <a:rPr lang="en-US" altLang="ko-KR" dirty="0"/>
              <a:t>Click to edit Master title style</a:t>
            </a:r>
            <a:endParaRPr lang="en-IN" dirty="0"/>
          </a:p>
        </p:txBody>
      </p:sp>
      <p:sp>
        <p:nvSpPr>
          <p:cNvPr id="2" name="Picture Placeholder 2">
            <a:extLst>
              <a:ext uri="{FF2B5EF4-FFF2-40B4-BE49-F238E27FC236}">
                <a16:creationId xmlns:a16="http://schemas.microsoft.com/office/drawing/2014/main" id="{E3A368F7-143A-DF44-986F-38D5B7B6C2BB}"/>
              </a:ext>
            </a:extLst>
          </p:cNvPr>
          <p:cNvSpPr>
            <a:spLocks noGrp="1"/>
          </p:cNvSpPr>
          <p:nvPr>
            <p:ph type="pic" idx="1"/>
          </p:nvPr>
        </p:nvSpPr>
        <p:spPr>
          <a:xfrm>
            <a:off x="7262812" y="1104901"/>
            <a:ext cx="79263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6" name="Text Placeholder 3">
            <a:extLst>
              <a:ext uri="{FF2B5EF4-FFF2-40B4-BE49-F238E27FC236}">
                <a16:creationId xmlns:a16="http://schemas.microsoft.com/office/drawing/2014/main" id="{46F48A3C-CEDE-9263-2521-1F3D437C755A}"/>
              </a:ext>
            </a:extLst>
          </p:cNvPr>
          <p:cNvSpPr>
            <a:spLocks noGrp="1"/>
          </p:cNvSpPr>
          <p:nvPr>
            <p:ph type="body" sz="half" idx="2"/>
          </p:nvPr>
        </p:nvSpPr>
        <p:spPr>
          <a:xfrm>
            <a:off x="7262812" y="8524880"/>
            <a:ext cx="7926388" cy="3857620"/>
          </a:xfrm>
          <a:prstGeom prst="rect">
            <a:avLst/>
          </a:prstGeom>
        </p:spPr>
        <p:txBody>
          <a:bodyPr/>
          <a:lstStyle>
            <a:lvl1pPr marL="0" indent="0">
              <a:lnSpc>
                <a:spcPct val="150000"/>
              </a:lnSpc>
              <a:buNone/>
              <a:defRPr sz="20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Picture Placeholder 2">
            <a:extLst>
              <a:ext uri="{FF2B5EF4-FFF2-40B4-BE49-F238E27FC236}">
                <a16:creationId xmlns:a16="http://schemas.microsoft.com/office/drawing/2014/main" id="{0E8981D7-8388-4E06-6A36-2C15B04064DB}"/>
              </a:ext>
            </a:extLst>
          </p:cNvPr>
          <p:cNvSpPr>
            <a:spLocks noGrp="1"/>
          </p:cNvSpPr>
          <p:nvPr>
            <p:ph type="pic" idx="13"/>
          </p:nvPr>
        </p:nvSpPr>
        <p:spPr>
          <a:xfrm>
            <a:off x="15467011" y="1104901"/>
            <a:ext cx="79263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9" name="Text Placeholder 3">
            <a:extLst>
              <a:ext uri="{FF2B5EF4-FFF2-40B4-BE49-F238E27FC236}">
                <a16:creationId xmlns:a16="http://schemas.microsoft.com/office/drawing/2014/main" id="{A1D31588-4B20-D067-B197-B031AF375BAD}"/>
              </a:ext>
            </a:extLst>
          </p:cNvPr>
          <p:cNvSpPr>
            <a:spLocks noGrp="1"/>
          </p:cNvSpPr>
          <p:nvPr>
            <p:ph type="body" sz="half" idx="14"/>
          </p:nvPr>
        </p:nvSpPr>
        <p:spPr>
          <a:xfrm>
            <a:off x="15467011" y="8524880"/>
            <a:ext cx="7926388" cy="3857620"/>
          </a:xfrm>
          <a:prstGeom prst="rect">
            <a:avLst/>
          </a:prstGeom>
        </p:spPr>
        <p:txBody>
          <a:bodyPr/>
          <a:lstStyle>
            <a:lvl1pPr marL="0" indent="0">
              <a:lnSpc>
                <a:spcPct val="150000"/>
              </a:lnSpc>
              <a:buNone/>
              <a:defRPr sz="20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7311748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3" y="1104901"/>
            <a:ext cx="5386388" cy="3733799"/>
          </a:xfrm>
          <a:prstGeom prst="rect">
            <a:avLst/>
          </a:prstGeom>
        </p:spPr>
        <p:txBody>
          <a:bodyPr anchor="t"/>
          <a:lstStyle>
            <a:lvl1pPr>
              <a:defRPr sz="4400" b="1">
                <a:solidFill>
                  <a:schemeClr val="bg1"/>
                </a:solidFill>
              </a:defRPr>
            </a:lvl1pPr>
          </a:lstStyle>
          <a:p>
            <a:r>
              <a:rPr lang="en-US" altLang="ko-KR" dirty="0"/>
              <a:t>Click to edit Master title style</a:t>
            </a:r>
            <a:endParaRPr lang="en-IN" dirty="0"/>
          </a:p>
        </p:txBody>
      </p:sp>
      <p:sp>
        <p:nvSpPr>
          <p:cNvPr id="9" name="Picture Placeholder 2">
            <a:extLst>
              <a:ext uri="{FF2B5EF4-FFF2-40B4-BE49-F238E27FC236}">
                <a16:creationId xmlns:a16="http://schemas.microsoft.com/office/drawing/2014/main" id="{3FE43CA8-D5E8-0563-C72D-90BFE3C598A9}"/>
              </a:ext>
            </a:extLst>
          </p:cNvPr>
          <p:cNvSpPr>
            <a:spLocks noGrp="1"/>
          </p:cNvSpPr>
          <p:nvPr>
            <p:ph type="pic" idx="13"/>
          </p:nvPr>
        </p:nvSpPr>
        <p:spPr>
          <a:xfrm>
            <a:off x="7161211" y="7277100"/>
            <a:ext cx="16232188" cy="49402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10" name="Content Placeholder 3">
            <a:extLst>
              <a:ext uri="{FF2B5EF4-FFF2-40B4-BE49-F238E27FC236}">
                <a16:creationId xmlns:a16="http://schemas.microsoft.com/office/drawing/2014/main" id="{0D0B16B0-E3D2-01CA-04C8-D580C5C7ECF4}"/>
              </a:ext>
            </a:extLst>
          </p:cNvPr>
          <p:cNvSpPr>
            <a:spLocks noGrp="1"/>
          </p:cNvSpPr>
          <p:nvPr>
            <p:ph sz="half" idx="14"/>
          </p:nvPr>
        </p:nvSpPr>
        <p:spPr>
          <a:xfrm>
            <a:off x="7161211" y="1092201"/>
            <a:ext cx="16232188" cy="5880099"/>
          </a:xfrm>
          <a:prstGeom prst="rect">
            <a:avLst/>
          </a:prstGeom>
        </p:spPr>
        <p:txBody>
          <a:bodyPr/>
          <a:lstStyle>
            <a:lvl1pPr>
              <a:lnSpc>
                <a:spcPct val="150000"/>
              </a:lnSpc>
              <a:defRPr>
                <a:solidFill>
                  <a:schemeClr val="tx1">
                    <a:lumMod val="95000"/>
                    <a:lumOff val="5000"/>
                  </a:schemeClr>
                </a:solidFill>
              </a:defRPr>
            </a:lvl1pPr>
            <a:lvl2pPr>
              <a:lnSpc>
                <a:spcPct val="150000"/>
              </a:lnSpc>
              <a:defRPr>
                <a:solidFill>
                  <a:schemeClr val="tx1">
                    <a:lumMod val="95000"/>
                    <a:lumOff val="5000"/>
                  </a:schemeClr>
                </a:solidFill>
              </a:defRPr>
            </a:lvl2pPr>
            <a:lvl3pPr>
              <a:lnSpc>
                <a:spcPct val="150000"/>
              </a:lnSpc>
              <a:defRPr>
                <a:solidFill>
                  <a:schemeClr val="tx1">
                    <a:lumMod val="95000"/>
                    <a:lumOff val="5000"/>
                  </a:schemeClr>
                </a:solidFill>
              </a:defRPr>
            </a:lvl3pPr>
            <a:lvl4pPr>
              <a:lnSpc>
                <a:spcPct val="150000"/>
              </a:lnSpc>
              <a:defRPr>
                <a:solidFill>
                  <a:schemeClr val="tx1">
                    <a:lumMod val="95000"/>
                    <a:lumOff val="5000"/>
                  </a:schemeClr>
                </a:solidFill>
              </a:defRPr>
            </a:lvl4pPr>
            <a:lvl5pPr>
              <a:lnSpc>
                <a:spcPct val="150000"/>
              </a:lnSpc>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0973474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417F3-0FB7-B6B1-4115-0B36ABB39CA1}"/>
              </a:ext>
            </a:extLst>
          </p:cNvPr>
          <p:cNvSpPr>
            <a:spLocks noGrp="1"/>
          </p:cNvSpPr>
          <p:nvPr>
            <p:ph type="title"/>
          </p:nvPr>
        </p:nvSpPr>
        <p:spPr>
          <a:xfrm>
            <a:off x="977901" y="1104900"/>
            <a:ext cx="5487988" cy="2652713"/>
          </a:xfrm>
          <a:prstGeom prst="rect">
            <a:avLst/>
          </a:prstGeom>
        </p:spPr>
        <p:txBody>
          <a:bodyPr/>
          <a:lstStyle>
            <a:lvl1pPr>
              <a:defRPr b="1">
                <a:solidFill>
                  <a:schemeClr val="bg1"/>
                </a:solidFill>
              </a:defRPr>
            </a:lvl1pPr>
          </a:lstStyle>
          <a:p>
            <a:r>
              <a:rPr lang="en-US" dirty="0"/>
              <a:t>Click to edit Master title style</a:t>
            </a:r>
            <a:endParaRPr lang="en-IN" dirty="0"/>
          </a:p>
        </p:txBody>
      </p:sp>
      <p:sp>
        <p:nvSpPr>
          <p:cNvPr id="4" name="Content Placeholder 3">
            <a:extLst>
              <a:ext uri="{FF2B5EF4-FFF2-40B4-BE49-F238E27FC236}">
                <a16:creationId xmlns:a16="http://schemas.microsoft.com/office/drawing/2014/main" id="{F33BA380-C86D-2C40-9709-3D8AF987BF09}"/>
              </a:ext>
            </a:extLst>
          </p:cNvPr>
          <p:cNvSpPr>
            <a:spLocks noGrp="1"/>
          </p:cNvSpPr>
          <p:nvPr>
            <p:ph sz="half" idx="2"/>
          </p:nvPr>
        </p:nvSpPr>
        <p:spPr>
          <a:xfrm>
            <a:off x="7049294" y="1104900"/>
            <a:ext cx="16359980" cy="10934700"/>
          </a:xfrm>
          <a:prstGeom prst="rect">
            <a:avLst/>
          </a:prstGeom>
        </p:spPr>
        <p:txBody>
          <a:bodyPr/>
          <a:lstStyle>
            <a:lvl1pPr>
              <a:lnSpc>
                <a:spcPct val="150000"/>
              </a:lnSpc>
              <a:defRPr>
                <a:solidFill>
                  <a:schemeClr val="bg1"/>
                </a:solidFill>
              </a:defRPr>
            </a:lvl1pPr>
            <a:lvl2pPr>
              <a:lnSpc>
                <a:spcPct val="150000"/>
              </a:lnSpc>
              <a:defRPr>
                <a:solidFill>
                  <a:schemeClr val="bg1"/>
                </a:solidFill>
              </a:defRPr>
            </a:lvl2pPr>
            <a:lvl3pPr>
              <a:lnSpc>
                <a:spcPct val="150000"/>
              </a:lnSpc>
              <a:defRPr>
                <a:solidFill>
                  <a:schemeClr val="bg1"/>
                </a:solidFill>
              </a:defRPr>
            </a:lvl3pPr>
            <a:lvl4pPr>
              <a:lnSpc>
                <a:spcPct val="150000"/>
              </a:lnSpc>
              <a:defRPr>
                <a:solidFill>
                  <a:schemeClr val="bg1"/>
                </a:solidFill>
              </a:defRPr>
            </a:lvl4pPr>
            <a:lvl5pPr>
              <a:lnSpc>
                <a:spcPct val="15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Slide Number Placeholder 3">
            <a:extLst>
              <a:ext uri="{FF2B5EF4-FFF2-40B4-BE49-F238E27FC236}">
                <a16:creationId xmlns:a16="http://schemas.microsoft.com/office/drawing/2014/main" id="{E649EF4E-BBBA-63E6-2405-822D2F4696E6}"/>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Tree>
    <p:extLst>
      <p:ext uri="{BB962C8B-B14F-4D97-AF65-F5344CB8AC3E}">
        <p14:creationId xmlns:p14="http://schemas.microsoft.com/office/powerpoint/2010/main" val="26334411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2" y="1104901"/>
            <a:ext cx="22417087" cy="1142999"/>
          </a:xfrm>
          <a:prstGeom prst="rect">
            <a:avLst/>
          </a:prstGeom>
        </p:spPr>
        <p:txBody>
          <a:bodyPr anchor="ctr"/>
          <a:lstStyle>
            <a:lvl1pPr>
              <a:defRPr sz="4400" b="1">
                <a:solidFill>
                  <a:schemeClr val="bg1"/>
                </a:solidFill>
              </a:defRPr>
            </a:lvl1pPr>
          </a:lstStyle>
          <a:p>
            <a:r>
              <a:rPr lang="en-US" altLang="ko-KR" dirty="0"/>
              <a:t>Click to edit Master title style</a:t>
            </a:r>
            <a:endParaRPr lang="en-IN" dirty="0"/>
          </a:p>
        </p:txBody>
      </p:sp>
    </p:spTree>
    <p:extLst>
      <p:ext uri="{BB962C8B-B14F-4D97-AF65-F5344CB8AC3E}">
        <p14:creationId xmlns:p14="http://schemas.microsoft.com/office/powerpoint/2010/main" val="208501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2" y="1104901"/>
            <a:ext cx="22417087" cy="1142999"/>
          </a:xfrm>
          <a:prstGeom prst="rect">
            <a:avLst/>
          </a:prstGeom>
        </p:spPr>
        <p:txBody>
          <a:bodyPr anchor="ctr"/>
          <a:lstStyle>
            <a:lvl1pPr>
              <a:defRPr sz="4400" b="1">
                <a:solidFill>
                  <a:schemeClr val="bg1"/>
                </a:solidFill>
              </a:defRPr>
            </a:lvl1pPr>
          </a:lstStyle>
          <a:p>
            <a:r>
              <a:rPr lang="en-US" altLang="ko-KR" dirty="0"/>
              <a:t>Click to edit Master title style</a:t>
            </a:r>
            <a:endParaRPr lang="en-IN" dirty="0"/>
          </a:p>
        </p:txBody>
      </p:sp>
      <p:sp>
        <p:nvSpPr>
          <p:cNvPr id="2" name="Picture Placeholder 2">
            <a:extLst>
              <a:ext uri="{FF2B5EF4-FFF2-40B4-BE49-F238E27FC236}">
                <a16:creationId xmlns:a16="http://schemas.microsoft.com/office/drawing/2014/main" id="{E3A368F7-143A-DF44-986F-38D5B7B6C2BB}"/>
              </a:ext>
            </a:extLst>
          </p:cNvPr>
          <p:cNvSpPr>
            <a:spLocks noGrp="1"/>
          </p:cNvSpPr>
          <p:nvPr>
            <p:ph type="pic" idx="1"/>
          </p:nvPr>
        </p:nvSpPr>
        <p:spPr>
          <a:xfrm>
            <a:off x="976312" y="2613027"/>
            <a:ext cx="106314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3" name="Picture Placeholder 2">
            <a:extLst>
              <a:ext uri="{FF2B5EF4-FFF2-40B4-BE49-F238E27FC236}">
                <a16:creationId xmlns:a16="http://schemas.microsoft.com/office/drawing/2014/main" id="{4927ABE8-B550-7D20-6DF6-5D14921EA787}"/>
              </a:ext>
            </a:extLst>
          </p:cNvPr>
          <p:cNvSpPr>
            <a:spLocks noGrp="1"/>
          </p:cNvSpPr>
          <p:nvPr>
            <p:ph type="pic" idx="13"/>
          </p:nvPr>
        </p:nvSpPr>
        <p:spPr>
          <a:xfrm>
            <a:off x="12779375" y="2613027"/>
            <a:ext cx="106314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6" name="Text Placeholder 3">
            <a:extLst>
              <a:ext uri="{FF2B5EF4-FFF2-40B4-BE49-F238E27FC236}">
                <a16:creationId xmlns:a16="http://schemas.microsoft.com/office/drawing/2014/main" id="{46F48A3C-CEDE-9263-2521-1F3D437C755A}"/>
              </a:ext>
            </a:extLst>
          </p:cNvPr>
          <p:cNvSpPr>
            <a:spLocks noGrp="1"/>
          </p:cNvSpPr>
          <p:nvPr>
            <p:ph type="body" sz="half" idx="2"/>
          </p:nvPr>
        </p:nvSpPr>
        <p:spPr>
          <a:xfrm>
            <a:off x="976312" y="10033006"/>
            <a:ext cx="10631488" cy="2720972"/>
          </a:xfrm>
          <a:prstGeom prst="rect">
            <a:avLst/>
          </a:prstGeom>
        </p:spPr>
        <p:txBody>
          <a:bodyPr/>
          <a:lstStyle>
            <a:lvl1pPr marL="0" indent="0">
              <a:lnSpc>
                <a:spcPct val="150000"/>
              </a:lnSpc>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746308FD-025F-F62C-6920-74412CFD2F00}"/>
              </a:ext>
            </a:extLst>
          </p:cNvPr>
          <p:cNvSpPr>
            <a:spLocks noGrp="1"/>
          </p:cNvSpPr>
          <p:nvPr>
            <p:ph type="body" sz="half" idx="14"/>
          </p:nvPr>
        </p:nvSpPr>
        <p:spPr>
          <a:xfrm>
            <a:off x="12779375" y="10033006"/>
            <a:ext cx="10631488" cy="2720972"/>
          </a:xfrm>
          <a:prstGeom prst="rect">
            <a:avLst/>
          </a:prstGeom>
        </p:spPr>
        <p:txBody>
          <a:bodyPr/>
          <a:lstStyle>
            <a:lvl1pPr marL="0" indent="0">
              <a:lnSpc>
                <a:spcPct val="150000"/>
              </a:lnSpc>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781657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2" y="1104901"/>
            <a:ext cx="22417087" cy="1142999"/>
          </a:xfrm>
          <a:prstGeom prst="rect">
            <a:avLst/>
          </a:prstGeom>
        </p:spPr>
        <p:txBody>
          <a:bodyPr anchor="ctr"/>
          <a:lstStyle>
            <a:lvl1pPr>
              <a:defRPr sz="4400" b="1">
                <a:solidFill>
                  <a:schemeClr val="bg1"/>
                </a:solidFill>
              </a:defRPr>
            </a:lvl1pPr>
          </a:lstStyle>
          <a:p>
            <a:r>
              <a:rPr lang="en-US" altLang="ko-KR" dirty="0"/>
              <a:t>Click to edit Master title style</a:t>
            </a:r>
            <a:endParaRPr lang="en-IN" dirty="0"/>
          </a:p>
        </p:txBody>
      </p:sp>
      <p:sp>
        <p:nvSpPr>
          <p:cNvPr id="2" name="Picture Placeholder 2">
            <a:extLst>
              <a:ext uri="{FF2B5EF4-FFF2-40B4-BE49-F238E27FC236}">
                <a16:creationId xmlns:a16="http://schemas.microsoft.com/office/drawing/2014/main" id="{E3A368F7-143A-DF44-986F-38D5B7B6C2BB}"/>
              </a:ext>
            </a:extLst>
          </p:cNvPr>
          <p:cNvSpPr>
            <a:spLocks noGrp="1"/>
          </p:cNvSpPr>
          <p:nvPr>
            <p:ph type="pic" idx="1"/>
          </p:nvPr>
        </p:nvSpPr>
        <p:spPr>
          <a:xfrm>
            <a:off x="976312" y="7950200"/>
            <a:ext cx="10631488" cy="481013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8" name="Content Placeholder 3">
            <a:extLst>
              <a:ext uri="{FF2B5EF4-FFF2-40B4-BE49-F238E27FC236}">
                <a16:creationId xmlns:a16="http://schemas.microsoft.com/office/drawing/2014/main" id="{BC64F1AE-4771-6A65-45C1-8E82F0F6A8F9}"/>
              </a:ext>
            </a:extLst>
          </p:cNvPr>
          <p:cNvSpPr>
            <a:spLocks noGrp="1"/>
          </p:cNvSpPr>
          <p:nvPr>
            <p:ph sz="half" idx="2"/>
          </p:nvPr>
        </p:nvSpPr>
        <p:spPr>
          <a:xfrm>
            <a:off x="976312" y="2597154"/>
            <a:ext cx="10631488" cy="5149846"/>
          </a:xfrm>
          <a:prstGeom prst="rect">
            <a:avLst/>
          </a:prstGeom>
        </p:spPr>
        <p:txBody>
          <a:bodyPr/>
          <a:lstStyle>
            <a:lvl1pPr>
              <a:lnSpc>
                <a:spcPct val="150000"/>
              </a:lnSpc>
              <a:defRPr>
                <a:solidFill>
                  <a:schemeClr val="bg1"/>
                </a:solidFill>
              </a:defRPr>
            </a:lvl1pPr>
            <a:lvl2pPr>
              <a:lnSpc>
                <a:spcPct val="150000"/>
              </a:lnSpc>
              <a:defRPr>
                <a:solidFill>
                  <a:schemeClr val="bg1"/>
                </a:solidFill>
              </a:defRPr>
            </a:lvl2pPr>
            <a:lvl3pPr>
              <a:lnSpc>
                <a:spcPct val="150000"/>
              </a:lnSpc>
              <a:defRPr>
                <a:solidFill>
                  <a:schemeClr val="bg1"/>
                </a:solidFill>
              </a:defRPr>
            </a:lvl3pPr>
            <a:lvl4pPr>
              <a:lnSpc>
                <a:spcPct val="150000"/>
              </a:lnSpc>
              <a:defRPr>
                <a:solidFill>
                  <a:schemeClr val="bg1"/>
                </a:solidFill>
              </a:defRPr>
            </a:lvl4pPr>
            <a:lvl5pPr>
              <a:lnSpc>
                <a:spcPct val="15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Picture Placeholder 2">
            <a:extLst>
              <a:ext uri="{FF2B5EF4-FFF2-40B4-BE49-F238E27FC236}">
                <a16:creationId xmlns:a16="http://schemas.microsoft.com/office/drawing/2014/main" id="{3FE43CA8-D5E8-0563-C72D-90BFE3C598A9}"/>
              </a:ext>
            </a:extLst>
          </p:cNvPr>
          <p:cNvSpPr>
            <a:spLocks noGrp="1"/>
          </p:cNvSpPr>
          <p:nvPr>
            <p:ph type="pic" idx="13"/>
          </p:nvPr>
        </p:nvSpPr>
        <p:spPr>
          <a:xfrm>
            <a:off x="12761911" y="7950200"/>
            <a:ext cx="10631488" cy="481013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10" name="Content Placeholder 3">
            <a:extLst>
              <a:ext uri="{FF2B5EF4-FFF2-40B4-BE49-F238E27FC236}">
                <a16:creationId xmlns:a16="http://schemas.microsoft.com/office/drawing/2014/main" id="{0D0B16B0-E3D2-01CA-04C8-D580C5C7ECF4}"/>
              </a:ext>
            </a:extLst>
          </p:cNvPr>
          <p:cNvSpPr>
            <a:spLocks noGrp="1"/>
          </p:cNvSpPr>
          <p:nvPr>
            <p:ph sz="half" idx="14"/>
          </p:nvPr>
        </p:nvSpPr>
        <p:spPr>
          <a:xfrm>
            <a:off x="12761911" y="2597154"/>
            <a:ext cx="10631488" cy="5149846"/>
          </a:xfrm>
          <a:prstGeom prst="rect">
            <a:avLst/>
          </a:prstGeom>
        </p:spPr>
        <p:txBody>
          <a:bodyPr/>
          <a:lstStyle>
            <a:lvl1pPr>
              <a:lnSpc>
                <a:spcPct val="150000"/>
              </a:lnSpc>
              <a:defRPr>
                <a:solidFill>
                  <a:schemeClr val="bg1"/>
                </a:solidFill>
              </a:defRPr>
            </a:lvl1pPr>
            <a:lvl2pPr>
              <a:lnSpc>
                <a:spcPct val="150000"/>
              </a:lnSpc>
              <a:defRPr>
                <a:solidFill>
                  <a:schemeClr val="bg1"/>
                </a:solidFill>
              </a:defRPr>
            </a:lvl2pPr>
            <a:lvl3pPr>
              <a:lnSpc>
                <a:spcPct val="150000"/>
              </a:lnSpc>
              <a:defRPr>
                <a:solidFill>
                  <a:schemeClr val="bg1"/>
                </a:solidFill>
              </a:defRPr>
            </a:lvl3pPr>
            <a:lvl4pPr>
              <a:lnSpc>
                <a:spcPct val="150000"/>
              </a:lnSpc>
              <a:defRPr>
                <a:solidFill>
                  <a:schemeClr val="bg1"/>
                </a:solidFill>
              </a:defRPr>
            </a:lvl4pPr>
            <a:lvl5pPr>
              <a:lnSpc>
                <a:spcPct val="15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313032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pic>
        <p:nvPicPr>
          <p:cNvPr id="2" name="Image 2" descr=" ">
            <a:extLst>
              <a:ext uri="{FF2B5EF4-FFF2-40B4-BE49-F238E27FC236}">
                <a16:creationId xmlns:a16="http://schemas.microsoft.com/office/drawing/2014/main" id="{76E03D9B-865C-7874-BB37-26F396DAF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1555" y="1574800"/>
            <a:ext cx="11939491" cy="12701"/>
          </a:xfrm>
          <a:prstGeom prst="rect">
            <a:avLst/>
          </a:prstGeom>
        </p:spPr>
      </p:pic>
      <p:sp>
        <p:nvSpPr>
          <p:cNvPr id="3" name="Text 1">
            <a:extLst>
              <a:ext uri="{FF2B5EF4-FFF2-40B4-BE49-F238E27FC236}">
                <a16:creationId xmlns:a16="http://schemas.microsoft.com/office/drawing/2014/main" id="{9A6A3385-102A-9F9A-F22B-843B36483A24}"/>
              </a:ext>
            </a:extLst>
          </p:cNvPr>
          <p:cNvSpPr/>
          <p:nvPr userDrawn="1"/>
        </p:nvSpPr>
        <p:spPr>
          <a:xfrm>
            <a:off x="11406152" y="1924620"/>
            <a:ext cx="11964894" cy="846667"/>
          </a:xfrm>
          <a:prstGeom prst="rect">
            <a:avLst/>
          </a:prstGeom>
          <a:noFill/>
          <a:ln/>
        </p:spPr>
        <p:txBody>
          <a:bodyPr wrap="square" lIns="0" tIns="0" rIns="0" bIns="0" rtlCol="0" anchor="t"/>
          <a:lstStyle/>
          <a:p>
            <a:pPr marL="0" indent="0" algn="l">
              <a:lnSpc>
                <a:spcPts val="5000"/>
              </a:lnSpc>
              <a:buNone/>
            </a:pPr>
            <a:r>
              <a:rPr lang="en-US" sz="4000" b="1" dirty="0">
                <a:solidFill>
                  <a:schemeClr val="bg1"/>
                </a:solidFill>
                <a:latin typeface="Pretendard"/>
                <a:ea typeface="Pretendard SemiBold" panose="02000503000000020004" pitchFamily="2" charset="-127"/>
                <a:cs typeface="Pretendard SemiBold" panose="02000503000000020004" pitchFamily="2" charset="-127"/>
              </a:rPr>
              <a:t>01 </a:t>
            </a:r>
            <a:r>
              <a:rPr lang="en-US" sz="4400" b="1" dirty="0">
                <a:solidFill>
                  <a:schemeClr val="bg1"/>
                </a:solidFill>
                <a:latin typeface="Pretendard"/>
                <a:ea typeface="Pretendard SemiBold" panose="02000503000000020004" pitchFamily="2" charset="-127"/>
                <a:cs typeface="Pretendard SemiBold" panose="02000503000000020004" pitchFamily="2" charset="-127"/>
              </a:rPr>
              <a:t>Content 1</a:t>
            </a:r>
            <a:endParaRPr lang="en-US" sz="4400" b="1" dirty="0">
              <a:solidFill>
                <a:schemeClr val="bg1"/>
              </a:solidFill>
              <a:latin typeface="Pretendard"/>
              <a:ea typeface="Pretendard SemiBold" panose="02000503000000020004" pitchFamily="2" charset="-127"/>
            </a:endParaRPr>
          </a:p>
        </p:txBody>
      </p:sp>
      <p:pic>
        <p:nvPicPr>
          <p:cNvPr id="4" name="Image 3" descr=" ">
            <a:extLst>
              <a:ext uri="{FF2B5EF4-FFF2-40B4-BE49-F238E27FC236}">
                <a16:creationId xmlns:a16="http://schemas.microsoft.com/office/drawing/2014/main" id="{6198A218-C070-36CF-68E1-79F22C9DCB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31555" y="4073377"/>
            <a:ext cx="11939491" cy="12701"/>
          </a:xfrm>
          <a:prstGeom prst="rect">
            <a:avLst/>
          </a:prstGeom>
        </p:spPr>
      </p:pic>
      <p:sp>
        <p:nvSpPr>
          <p:cNvPr id="5" name="Text 3">
            <a:extLst>
              <a:ext uri="{FF2B5EF4-FFF2-40B4-BE49-F238E27FC236}">
                <a16:creationId xmlns:a16="http://schemas.microsoft.com/office/drawing/2014/main" id="{34FAD527-83D9-9A13-BA20-3E58E3EA28AC}"/>
              </a:ext>
            </a:extLst>
          </p:cNvPr>
          <p:cNvSpPr/>
          <p:nvPr userDrawn="1"/>
        </p:nvSpPr>
        <p:spPr>
          <a:xfrm>
            <a:off x="11431555" y="4495988"/>
            <a:ext cx="11939490" cy="846667"/>
          </a:xfrm>
          <a:prstGeom prst="rect">
            <a:avLst/>
          </a:prstGeom>
          <a:noFill/>
          <a:ln/>
        </p:spPr>
        <p:txBody>
          <a:bodyPr wrap="square" lIns="0" tIns="0" rIns="0" bIns="0" rtlCol="0" anchor="t"/>
          <a:lstStyle/>
          <a:p>
            <a:pPr>
              <a:lnSpc>
                <a:spcPts val="5000"/>
              </a:lnSpc>
            </a:pPr>
            <a:r>
              <a:rPr lang="en-US" sz="4400" b="1" dirty="0">
                <a:solidFill>
                  <a:schemeClr val="bg1"/>
                </a:solidFill>
                <a:latin typeface="Pretendard"/>
                <a:ea typeface="Pretendard SemiBold" panose="02000503000000020004" pitchFamily="2" charset="-127"/>
                <a:cs typeface="Pretendard SemiBold" panose="02000503000000020004" pitchFamily="2" charset="-127"/>
              </a:rPr>
              <a:t>02 </a:t>
            </a:r>
            <a:r>
              <a:rPr lang="en-US" altLang="ko-KR" sz="4400" b="1" dirty="0">
                <a:solidFill>
                  <a:schemeClr val="bg1"/>
                </a:solidFill>
                <a:latin typeface="Pretendard"/>
                <a:ea typeface="Pretendard SemiBold" panose="02000503000000020004" pitchFamily="2" charset="-127"/>
                <a:cs typeface="Pretendard SemiBold" panose="02000503000000020004" pitchFamily="2" charset="-127"/>
              </a:rPr>
              <a:t>Content 2</a:t>
            </a:r>
            <a:endParaRPr lang="en-US" altLang="ko-KR" sz="4400" b="1" dirty="0">
              <a:solidFill>
                <a:schemeClr val="bg1"/>
              </a:solidFill>
              <a:latin typeface="Pretendard"/>
              <a:ea typeface="Pretendard SemiBold" panose="02000503000000020004" pitchFamily="2" charset="-127"/>
            </a:endParaRPr>
          </a:p>
        </p:txBody>
      </p:sp>
      <p:pic>
        <p:nvPicPr>
          <p:cNvPr id="6" name="Image 4" descr=" ">
            <a:extLst>
              <a:ext uri="{FF2B5EF4-FFF2-40B4-BE49-F238E27FC236}">
                <a16:creationId xmlns:a16="http://schemas.microsoft.com/office/drawing/2014/main" id="{99E5329E-92E0-BF03-F076-519F1E21F2EE}"/>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11431555" y="6696224"/>
            <a:ext cx="11939491" cy="12701"/>
          </a:xfrm>
          <a:prstGeom prst="rect">
            <a:avLst/>
          </a:prstGeom>
        </p:spPr>
      </p:pic>
      <p:sp>
        <p:nvSpPr>
          <p:cNvPr id="7" name="Text 5">
            <a:extLst>
              <a:ext uri="{FF2B5EF4-FFF2-40B4-BE49-F238E27FC236}">
                <a16:creationId xmlns:a16="http://schemas.microsoft.com/office/drawing/2014/main" id="{C4D623B6-3437-F77B-9A6F-CC1FD4643D3C}"/>
              </a:ext>
            </a:extLst>
          </p:cNvPr>
          <p:cNvSpPr/>
          <p:nvPr userDrawn="1"/>
        </p:nvSpPr>
        <p:spPr>
          <a:xfrm>
            <a:off x="11431555" y="7036086"/>
            <a:ext cx="11957082" cy="846667"/>
          </a:xfrm>
          <a:prstGeom prst="rect">
            <a:avLst/>
          </a:prstGeom>
          <a:noFill/>
          <a:ln/>
        </p:spPr>
        <p:txBody>
          <a:bodyPr wrap="square" lIns="0" tIns="0" rIns="0" bIns="0" rtlCol="0" anchor="t"/>
          <a:lstStyle/>
          <a:p>
            <a:pPr>
              <a:lnSpc>
                <a:spcPts val="5000"/>
              </a:lnSpc>
            </a:pPr>
            <a:r>
              <a:rPr lang="en-US" altLang="ko-Kore-KR" sz="4400" b="1" dirty="0">
                <a:solidFill>
                  <a:schemeClr val="bg1"/>
                </a:solidFill>
                <a:latin typeface="Pretendard"/>
                <a:ea typeface="Pretendard SemiBold" panose="02000503000000020004" pitchFamily="2" charset="-127"/>
                <a:cs typeface="Pretendard SemiBold" panose="02000503000000020004" pitchFamily="2" charset="-127"/>
              </a:rPr>
              <a:t>03 </a:t>
            </a:r>
            <a:r>
              <a:rPr lang="en-US" altLang="ko-KR" sz="4400" b="1" dirty="0">
                <a:solidFill>
                  <a:schemeClr val="bg1"/>
                </a:solidFill>
                <a:latin typeface="Pretendard"/>
                <a:ea typeface="Pretendard SemiBold" panose="02000503000000020004" pitchFamily="2" charset="-127"/>
                <a:cs typeface="Pretendard SemiBold" panose="02000503000000020004" pitchFamily="2" charset="-127"/>
              </a:rPr>
              <a:t>Content 3</a:t>
            </a:r>
            <a:endParaRPr lang="en-US" altLang="ko-Kore-KR" sz="4400" b="1" dirty="0">
              <a:solidFill>
                <a:schemeClr val="bg1"/>
              </a:solidFill>
              <a:latin typeface="Pretendard"/>
              <a:ea typeface="Pretendard SemiBold" panose="02000503000000020004" pitchFamily="2" charset="-127"/>
              <a:cs typeface="Pretendard SemiBold" panose="02000503000000020004" pitchFamily="2" charset="-127"/>
            </a:endParaRPr>
          </a:p>
        </p:txBody>
      </p:sp>
      <p:pic>
        <p:nvPicPr>
          <p:cNvPr id="8" name="Image 5" descr=" ">
            <a:extLst>
              <a:ext uri="{FF2B5EF4-FFF2-40B4-BE49-F238E27FC236}">
                <a16:creationId xmlns:a16="http://schemas.microsoft.com/office/drawing/2014/main" id="{6DF7F633-D340-9ADF-AE31-1149DBA8B38A}"/>
              </a:ext>
            </a:extLst>
          </p:cNvPr>
          <p:cNvPicPr>
            <a:picLocks noChangeAspect="1"/>
          </p:cNvPicPr>
          <p:nvPr userDrawn="1"/>
        </p:nvPicPr>
        <p:blipFill>
          <a:blip r:embed="rId4">
            <a:extLst>
              <a:ext uri="{96DAC541-7B7A-43D3-8B79-37D633B846F1}">
                <asvg:svgBlip xmlns:asvg="http://schemas.microsoft.com/office/drawing/2016/SVG/main" r:embed="rId7"/>
              </a:ext>
            </a:extLst>
          </a:blip>
          <a:stretch>
            <a:fillRect/>
          </a:stretch>
        </p:blipFill>
        <p:spPr>
          <a:xfrm>
            <a:off x="11431555" y="9182386"/>
            <a:ext cx="11939491" cy="12701"/>
          </a:xfrm>
          <a:prstGeom prst="rect">
            <a:avLst/>
          </a:prstGeom>
        </p:spPr>
      </p:pic>
      <p:sp>
        <p:nvSpPr>
          <p:cNvPr id="9" name="Text 7">
            <a:extLst>
              <a:ext uri="{FF2B5EF4-FFF2-40B4-BE49-F238E27FC236}">
                <a16:creationId xmlns:a16="http://schemas.microsoft.com/office/drawing/2014/main" id="{D2EEE905-D05E-C2D1-714F-69DCB5DECB85}"/>
              </a:ext>
            </a:extLst>
          </p:cNvPr>
          <p:cNvSpPr/>
          <p:nvPr userDrawn="1"/>
        </p:nvSpPr>
        <p:spPr>
          <a:xfrm>
            <a:off x="11406152" y="9587539"/>
            <a:ext cx="11974675" cy="846667"/>
          </a:xfrm>
          <a:prstGeom prst="rect">
            <a:avLst/>
          </a:prstGeom>
          <a:noFill/>
          <a:ln/>
        </p:spPr>
        <p:txBody>
          <a:bodyPr wrap="square" lIns="0" tIns="0" rIns="0" bIns="0" rtlCol="0" anchor="t"/>
          <a:lstStyle/>
          <a:p>
            <a:pPr>
              <a:lnSpc>
                <a:spcPts val="5000"/>
              </a:lnSpc>
            </a:pPr>
            <a:r>
              <a:rPr lang="en-US" altLang="ko-Kore-KR" sz="4400" b="1" dirty="0">
                <a:solidFill>
                  <a:schemeClr val="bg1"/>
                </a:solidFill>
                <a:latin typeface="Pretendard"/>
                <a:ea typeface="Pretendard SemiBold" panose="02000503000000020004" pitchFamily="2" charset="-127"/>
                <a:cs typeface="Pretendard SemiBold" panose="02000503000000020004" pitchFamily="2" charset="-127"/>
              </a:rPr>
              <a:t>04 </a:t>
            </a:r>
            <a:r>
              <a:rPr lang="en-US" altLang="ko-KR" sz="4400" b="1" dirty="0">
                <a:solidFill>
                  <a:schemeClr val="bg1"/>
                </a:solidFill>
                <a:latin typeface="Pretendard"/>
                <a:ea typeface="Pretendard SemiBold" panose="02000503000000020004" pitchFamily="2" charset="-127"/>
                <a:cs typeface="Pretendard SemiBold" panose="02000503000000020004" pitchFamily="2" charset="-127"/>
              </a:rPr>
              <a:t>Content 4</a:t>
            </a:r>
            <a:endParaRPr lang="en-US" altLang="ko-Kore-KR" sz="4400" b="1" dirty="0">
              <a:solidFill>
                <a:schemeClr val="bg1"/>
              </a:solidFill>
              <a:latin typeface="Pretendard"/>
              <a:ea typeface="Pretendard SemiBold" panose="02000503000000020004" pitchFamily="2" charset="-127"/>
              <a:cs typeface="Pretendard SemiBold" panose="02000503000000020004" pitchFamily="2" charset="-127"/>
            </a:endParaRPr>
          </a:p>
        </p:txBody>
      </p:sp>
      <p:sp>
        <p:nvSpPr>
          <p:cNvPr id="10" name="Text 0">
            <a:extLst>
              <a:ext uri="{FF2B5EF4-FFF2-40B4-BE49-F238E27FC236}">
                <a16:creationId xmlns:a16="http://schemas.microsoft.com/office/drawing/2014/main" id="{847981B5-C824-867C-4A93-C75A27FFF5E3}"/>
              </a:ext>
            </a:extLst>
          </p:cNvPr>
          <p:cNvSpPr/>
          <p:nvPr userDrawn="1"/>
        </p:nvSpPr>
        <p:spPr>
          <a:xfrm>
            <a:off x="12346069" y="5342655"/>
            <a:ext cx="11024976" cy="1047757"/>
          </a:xfrm>
          <a:prstGeom prst="rect">
            <a:avLst/>
          </a:prstGeom>
          <a:noFill/>
          <a:ln/>
        </p:spPr>
        <p:txBody>
          <a:bodyPr wrap="square" lIns="0" tIns="0" rIns="0" bIns="0" rtlCol="0" anchor="t"/>
          <a:lstStyle/>
          <a:p>
            <a:pPr marL="685800" lvl="1" indent="-342900" algn="l">
              <a:buSzPct val="100000"/>
              <a:buChar char="•"/>
            </a:pPr>
            <a:r>
              <a:rPr lang="en-US"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chemeClr val="bg1"/>
              </a:solidFill>
              <a:latin typeface="Pretendard"/>
            </a:endParaRPr>
          </a:p>
        </p:txBody>
      </p:sp>
      <p:sp>
        <p:nvSpPr>
          <p:cNvPr id="11" name="Text 0">
            <a:extLst>
              <a:ext uri="{FF2B5EF4-FFF2-40B4-BE49-F238E27FC236}">
                <a16:creationId xmlns:a16="http://schemas.microsoft.com/office/drawing/2014/main" id="{E8A67A72-BAB4-7A41-7A21-23EE4767A6F4}"/>
              </a:ext>
            </a:extLst>
          </p:cNvPr>
          <p:cNvSpPr/>
          <p:nvPr userDrawn="1"/>
        </p:nvSpPr>
        <p:spPr>
          <a:xfrm>
            <a:off x="12346069" y="7892855"/>
            <a:ext cx="11024976" cy="1026009"/>
          </a:xfrm>
          <a:prstGeom prst="rect">
            <a:avLst/>
          </a:prstGeom>
          <a:noFill/>
          <a:ln/>
        </p:spPr>
        <p:txBody>
          <a:bodyPr wrap="square" lIns="0" tIns="0" rIns="0" bIns="0" rtlCol="0" anchor="t"/>
          <a:lstStyle/>
          <a:p>
            <a:pPr marL="685800" lvl="1" indent="-342900" algn="l">
              <a:buSzPct val="100000"/>
              <a:buChar char="•"/>
            </a:pPr>
            <a:r>
              <a:rPr lang="en-US"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chemeClr val="bg1"/>
              </a:solidFill>
              <a:latin typeface="Pretendard"/>
            </a:endParaRPr>
          </a:p>
        </p:txBody>
      </p:sp>
      <p:sp>
        <p:nvSpPr>
          <p:cNvPr id="12" name="Text 0">
            <a:extLst>
              <a:ext uri="{FF2B5EF4-FFF2-40B4-BE49-F238E27FC236}">
                <a16:creationId xmlns:a16="http://schemas.microsoft.com/office/drawing/2014/main" id="{DCA93DD5-2B73-6B80-69CF-B040F5039AF0}"/>
              </a:ext>
            </a:extLst>
          </p:cNvPr>
          <p:cNvSpPr/>
          <p:nvPr userDrawn="1"/>
        </p:nvSpPr>
        <p:spPr>
          <a:xfrm>
            <a:off x="12346069" y="10441233"/>
            <a:ext cx="11042568" cy="1026009"/>
          </a:xfrm>
          <a:prstGeom prst="rect">
            <a:avLst/>
          </a:prstGeom>
          <a:noFill/>
          <a:ln/>
        </p:spPr>
        <p:txBody>
          <a:bodyPr wrap="square" lIns="0" tIns="0" rIns="0" bIns="0" rtlCol="0" anchor="t"/>
          <a:lstStyle/>
          <a:p>
            <a:pPr marL="685800" lvl="1" indent="-342900" algn="l">
              <a:buSzPct val="100000"/>
              <a:buChar char="•"/>
            </a:pPr>
            <a:r>
              <a:rPr lang="en-US"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chemeClr val="bg1"/>
              </a:solidFill>
              <a:latin typeface="Pretendard"/>
            </a:endParaRPr>
          </a:p>
        </p:txBody>
      </p:sp>
      <p:sp>
        <p:nvSpPr>
          <p:cNvPr id="13" name="Text 0">
            <a:extLst>
              <a:ext uri="{FF2B5EF4-FFF2-40B4-BE49-F238E27FC236}">
                <a16:creationId xmlns:a16="http://schemas.microsoft.com/office/drawing/2014/main" id="{46DCBFD4-79CD-08A7-89FC-9EBD75335E2F}"/>
              </a:ext>
            </a:extLst>
          </p:cNvPr>
          <p:cNvSpPr/>
          <p:nvPr userDrawn="1"/>
        </p:nvSpPr>
        <p:spPr>
          <a:xfrm>
            <a:off x="12346069" y="2771287"/>
            <a:ext cx="11024977" cy="1047757"/>
          </a:xfrm>
          <a:prstGeom prst="rect">
            <a:avLst/>
          </a:prstGeom>
          <a:noFill/>
          <a:ln/>
        </p:spPr>
        <p:txBody>
          <a:bodyPr wrap="square" lIns="0" tIns="0" rIns="0" bIns="0" rtlCol="0" anchor="t"/>
          <a:lstStyle/>
          <a:p>
            <a:pPr marL="685800" lvl="1" indent="-342900" algn="l">
              <a:buSzPct val="100000"/>
              <a:buChar char="•"/>
            </a:pPr>
            <a:r>
              <a:rPr lang="en-US"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chemeClr val="bg1"/>
              </a:solidFill>
              <a:latin typeface="Pretendard"/>
            </a:endParaRPr>
          </a:p>
        </p:txBody>
      </p:sp>
      <p:sp>
        <p:nvSpPr>
          <p:cNvPr id="14" name="Text 1">
            <a:extLst>
              <a:ext uri="{FF2B5EF4-FFF2-40B4-BE49-F238E27FC236}">
                <a16:creationId xmlns:a16="http://schemas.microsoft.com/office/drawing/2014/main" id="{BEA15FFB-7AE3-8F7E-D5FE-916CABE3EF71}"/>
              </a:ext>
            </a:extLst>
          </p:cNvPr>
          <p:cNvSpPr/>
          <p:nvPr userDrawn="1"/>
        </p:nvSpPr>
        <p:spPr>
          <a:xfrm>
            <a:off x="1765521" y="1600200"/>
            <a:ext cx="3641122" cy="973667"/>
          </a:xfrm>
          <a:prstGeom prst="rect">
            <a:avLst/>
          </a:prstGeom>
          <a:noFill/>
          <a:ln/>
        </p:spPr>
        <p:txBody>
          <a:bodyPr wrap="square" lIns="0" tIns="0" rIns="0" bIns="0" rtlCol="0" anchor="t"/>
          <a:lstStyle/>
          <a:p>
            <a:pPr marL="0" indent="0" algn="l">
              <a:buNone/>
            </a:pPr>
            <a:r>
              <a:rPr lang="en-US" sz="5000" dirty="0">
                <a:solidFill>
                  <a:schemeClr val="bg1"/>
                </a:solidFill>
                <a:latin typeface="Pretendard Bold" pitchFamily="34" charset="0"/>
                <a:ea typeface="Pretendard Bold" pitchFamily="34" charset="-122"/>
                <a:cs typeface="Pretendard Bold" pitchFamily="34" charset="-120"/>
              </a:rPr>
              <a:t>CONTENTS</a:t>
            </a:r>
            <a:endParaRPr lang="en-US" sz="5000" dirty="0">
              <a:solidFill>
                <a:schemeClr val="bg1"/>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8CC0-6F64-D9ED-3EA4-575DE693B12D}"/>
              </a:ext>
            </a:extLst>
          </p:cNvPr>
          <p:cNvSpPr>
            <a:spLocks noGrp="1"/>
          </p:cNvSpPr>
          <p:nvPr>
            <p:ph type="title" hasCustomPrompt="1"/>
          </p:nvPr>
        </p:nvSpPr>
        <p:spPr>
          <a:xfrm>
            <a:off x="976313" y="1104901"/>
            <a:ext cx="5487988" cy="2374900"/>
          </a:xfrm>
          <a:prstGeom prst="rect">
            <a:avLst/>
          </a:prstGeom>
        </p:spPr>
        <p:txBody>
          <a:bodyPr anchor="t"/>
          <a:lstStyle>
            <a:lvl1pPr>
              <a:defRPr sz="4400" b="1">
                <a:solidFill>
                  <a:schemeClr val="bg1"/>
                </a:solidFill>
              </a:defRPr>
            </a:lvl1pPr>
          </a:lstStyle>
          <a:p>
            <a:r>
              <a:rPr lang="en-US" altLang="ko-KR" dirty="0"/>
              <a:t>Click to edit Master title style</a:t>
            </a:r>
            <a:endParaRPr lang="en-IN" dirty="0"/>
          </a:p>
        </p:txBody>
      </p:sp>
      <p:sp>
        <p:nvSpPr>
          <p:cNvPr id="3" name="Picture Placeholder 2">
            <a:extLst>
              <a:ext uri="{FF2B5EF4-FFF2-40B4-BE49-F238E27FC236}">
                <a16:creationId xmlns:a16="http://schemas.microsoft.com/office/drawing/2014/main" id="{12D9F8ED-4D2B-4B41-5802-6E04B2A2D832}"/>
              </a:ext>
            </a:extLst>
          </p:cNvPr>
          <p:cNvSpPr>
            <a:spLocks noGrp="1"/>
          </p:cNvSpPr>
          <p:nvPr>
            <p:ph type="pic" idx="1"/>
          </p:nvPr>
        </p:nvSpPr>
        <p:spPr>
          <a:xfrm>
            <a:off x="7065963" y="1104901"/>
            <a:ext cx="16344898" cy="1111249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a:extLst>
              <a:ext uri="{FF2B5EF4-FFF2-40B4-BE49-F238E27FC236}">
                <a16:creationId xmlns:a16="http://schemas.microsoft.com/office/drawing/2014/main" id="{BBC7BBAD-644D-3D6B-949D-A9F777822003}"/>
              </a:ext>
            </a:extLst>
          </p:cNvPr>
          <p:cNvSpPr>
            <a:spLocks noGrp="1"/>
          </p:cNvSpPr>
          <p:nvPr>
            <p:ph type="body" sz="half" idx="2"/>
          </p:nvPr>
        </p:nvSpPr>
        <p:spPr>
          <a:xfrm>
            <a:off x="976314" y="3838574"/>
            <a:ext cx="5487988" cy="8378825"/>
          </a:xfrm>
          <a:prstGeom prst="rect">
            <a:avLst/>
          </a:prstGeom>
        </p:spPr>
        <p:txBody>
          <a:bodyPr/>
          <a:lstStyle>
            <a:lvl1pPr marL="0" indent="0">
              <a:lnSpc>
                <a:spcPct val="150000"/>
              </a:lnSpc>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3">
            <a:extLst>
              <a:ext uri="{FF2B5EF4-FFF2-40B4-BE49-F238E27FC236}">
                <a16:creationId xmlns:a16="http://schemas.microsoft.com/office/drawing/2014/main" id="{900206DF-0D56-F138-5E63-D22EFD068D06}"/>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Tree>
    <p:extLst>
      <p:ext uri="{BB962C8B-B14F-4D97-AF65-F5344CB8AC3E}">
        <p14:creationId xmlns:p14="http://schemas.microsoft.com/office/powerpoint/2010/main" val="3352527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3_DEFAULT">
    <p:bg>
      <p:bgRef idx="1001">
        <a:schemeClr val="bg1"/>
      </p:bgRef>
    </p:bg>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E2A600EE-04DD-85C1-70EB-8A1DF7F591E6}"/>
              </a:ext>
            </a:extLst>
          </p:cNvPr>
          <p:cNvSpPr/>
          <p:nvPr userDrawn="1"/>
        </p:nvSpPr>
        <p:spPr>
          <a:xfrm>
            <a:off x="1689311" y="1651000"/>
            <a:ext cx="22102342" cy="3733800"/>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16D3F"/>
                </a:solidFill>
                <a:effectLst/>
                <a:uLnTx/>
                <a:uFillTx/>
                <a:latin typeface="Pretendard Bold" pitchFamily="34" charset="0"/>
                <a:ea typeface="Pretendard Bold" pitchFamily="34" charset="-122"/>
                <a:cs typeface="+mn-cs"/>
              </a:rPr>
              <a:t>Type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16D3F"/>
                </a:solidFill>
                <a:effectLst/>
                <a:uLnTx/>
                <a:uFillTx/>
                <a:latin typeface="Pretendard Bold" pitchFamily="34" charset="0"/>
                <a:ea typeface="Pretendard Bold" pitchFamily="34" charset="-122"/>
                <a:cs typeface="+mn-cs"/>
              </a:rPr>
              <a:t>Webinar Title</a:t>
            </a:r>
            <a:endParaRPr kumimoji="0" lang="en-US" sz="7200" b="0" i="0" u="none" strike="noStrike" kern="1200" cap="none" spc="0" normalizeH="0" baseline="0" noProof="0" dirty="0">
              <a:ln>
                <a:noFill/>
              </a:ln>
              <a:solidFill>
                <a:srgbClr val="016D3F"/>
              </a:solidFill>
              <a:effectLst/>
              <a:uLnTx/>
              <a:uFillTx/>
              <a:latin typeface="Calibri" panose="020F0502020204030204"/>
              <a:ea typeface="+mn-ea"/>
              <a:cs typeface="+mn-cs"/>
            </a:endParaRPr>
          </a:p>
        </p:txBody>
      </p:sp>
      <p:sp>
        <p:nvSpPr>
          <p:cNvPr id="3" name="Text 1">
            <a:extLst>
              <a:ext uri="{FF2B5EF4-FFF2-40B4-BE49-F238E27FC236}">
                <a16:creationId xmlns:a16="http://schemas.microsoft.com/office/drawing/2014/main" id="{B9C0C93C-81BC-7A6B-6C52-776A5303BB41}"/>
              </a:ext>
            </a:extLst>
          </p:cNvPr>
          <p:cNvSpPr/>
          <p:nvPr userDrawn="1"/>
        </p:nvSpPr>
        <p:spPr>
          <a:xfrm>
            <a:off x="1689311" y="5499100"/>
            <a:ext cx="13594786" cy="872067"/>
          </a:xfrm>
          <a:prstGeom prst="rect">
            <a:avLst/>
          </a:prstGeom>
          <a:noFill/>
          <a:ln/>
        </p:spPr>
        <p:txBody>
          <a:bodyPr wrap="square" lIns="0" tIns="0" rIns="0" bIns="0" rtlCol="0" anchor="t"/>
          <a:lstStyle/>
          <a:p>
            <a:pPr marL="0" indent="0" algn="l">
              <a:buNone/>
            </a:pPr>
            <a:r>
              <a:rPr lang="en-US" sz="3200" dirty="0">
                <a:solidFill>
                  <a:srgbClr val="016D3F"/>
                </a:solidFill>
                <a:latin typeface="Pretendard Medium" pitchFamily="34" charset="0"/>
                <a:ea typeface="Pretendard Medium" pitchFamily="34" charset="-122"/>
                <a:cs typeface="Pretendard Medium" pitchFamily="34" charset="-120"/>
              </a:rPr>
              <a:t>Full </a:t>
            </a:r>
            <a:r>
              <a:rPr lang="en-US" sz="3200" dirty="0" err="1">
                <a:solidFill>
                  <a:srgbClr val="016D3F"/>
                </a:solidFill>
                <a:latin typeface="Pretendard Medium" pitchFamily="34" charset="0"/>
                <a:ea typeface="Pretendard Medium" pitchFamily="34" charset="-122"/>
                <a:cs typeface="Pretendard Medium" pitchFamily="34" charset="-120"/>
              </a:rPr>
              <a:t>Nameㅣ</a:t>
            </a:r>
            <a:r>
              <a:rPr lang="en-US" sz="3200" dirty="0">
                <a:solidFill>
                  <a:srgbClr val="016D3F"/>
                </a:solidFill>
                <a:latin typeface="Pretendard Medium" pitchFamily="34" charset="0"/>
                <a:ea typeface="Pretendard Medium" pitchFamily="34" charset="-122"/>
                <a:cs typeface="Pretendard Medium" pitchFamily="34" charset="-120"/>
              </a:rPr>
              <a:t> Job title &amp; Company name</a:t>
            </a:r>
            <a:endParaRPr lang="en-US" sz="3200" dirty="0">
              <a:solidFill>
                <a:srgbClr val="016D3F"/>
              </a:solidFill>
            </a:endParaRPr>
          </a:p>
        </p:txBody>
      </p:sp>
    </p:spTree>
    <p:extLst>
      <p:ext uri="{BB962C8B-B14F-4D97-AF65-F5344CB8AC3E}">
        <p14:creationId xmlns:p14="http://schemas.microsoft.com/office/powerpoint/2010/main" val="25883363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3_DEFAULT">
    <p:bg>
      <p:bgRef idx="1001">
        <a:schemeClr val="bg1"/>
      </p:bgRef>
    </p:bg>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E2A600EE-04DD-85C1-70EB-8A1DF7F591E6}"/>
              </a:ext>
            </a:extLst>
          </p:cNvPr>
          <p:cNvSpPr/>
          <p:nvPr userDrawn="1"/>
        </p:nvSpPr>
        <p:spPr>
          <a:xfrm>
            <a:off x="1689311" y="1651000"/>
            <a:ext cx="22102342" cy="3733800"/>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16D3F"/>
                </a:solidFill>
                <a:effectLst/>
                <a:uLnTx/>
                <a:uFillTx/>
                <a:latin typeface="Pretendard Bold" pitchFamily="34" charset="0"/>
                <a:ea typeface="Pretendard Bold" pitchFamily="34" charset="-122"/>
                <a:cs typeface="+mn-cs"/>
              </a:rPr>
              <a:t>Type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16D3F"/>
                </a:solidFill>
                <a:effectLst/>
                <a:uLnTx/>
                <a:uFillTx/>
                <a:latin typeface="Pretendard Bold" pitchFamily="34" charset="0"/>
                <a:ea typeface="Pretendard Bold" pitchFamily="34" charset="-122"/>
                <a:cs typeface="+mn-cs"/>
              </a:rPr>
              <a:t>Webinar Title</a:t>
            </a:r>
            <a:endParaRPr kumimoji="0" lang="en-US" sz="7200" b="0" i="0" u="none" strike="noStrike" kern="1200" cap="none" spc="0" normalizeH="0" baseline="0" noProof="0" dirty="0">
              <a:ln>
                <a:noFill/>
              </a:ln>
              <a:solidFill>
                <a:srgbClr val="016D3F"/>
              </a:solidFill>
              <a:effectLst/>
              <a:uLnTx/>
              <a:uFillTx/>
              <a:latin typeface="Calibri" panose="020F0502020204030204"/>
              <a:ea typeface="+mn-ea"/>
              <a:cs typeface="+mn-cs"/>
            </a:endParaRPr>
          </a:p>
        </p:txBody>
      </p:sp>
      <p:sp>
        <p:nvSpPr>
          <p:cNvPr id="3" name="Text 1">
            <a:extLst>
              <a:ext uri="{FF2B5EF4-FFF2-40B4-BE49-F238E27FC236}">
                <a16:creationId xmlns:a16="http://schemas.microsoft.com/office/drawing/2014/main" id="{B9C0C93C-81BC-7A6B-6C52-776A5303BB41}"/>
              </a:ext>
            </a:extLst>
          </p:cNvPr>
          <p:cNvSpPr/>
          <p:nvPr userDrawn="1"/>
        </p:nvSpPr>
        <p:spPr>
          <a:xfrm>
            <a:off x="1689311" y="5499100"/>
            <a:ext cx="13594786" cy="872067"/>
          </a:xfrm>
          <a:prstGeom prst="rect">
            <a:avLst/>
          </a:prstGeom>
          <a:noFill/>
          <a:ln/>
        </p:spPr>
        <p:txBody>
          <a:bodyPr wrap="square" lIns="0" tIns="0" rIns="0" bIns="0" rtlCol="0" anchor="t"/>
          <a:lstStyle/>
          <a:p>
            <a:pPr marL="0" indent="0" algn="l">
              <a:buNone/>
            </a:pPr>
            <a:r>
              <a:rPr lang="en-US" sz="3200" dirty="0">
                <a:solidFill>
                  <a:srgbClr val="016D3F"/>
                </a:solidFill>
                <a:latin typeface="Pretendard Medium" pitchFamily="34" charset="0"/>
                <a:ea typeface="Pretendard Medium" pitchFamily="34" charset="-122"/>
                <a:cs typeface="Pretendard Medium" pitchFamily="34" charset="-120"/>
              </a:rPr>
              <a:t>Full </a:t>
            </a:r>
            <a:r>
              <a:rPr lang="en-US" sz="3200" dirty="0" err="1">
                <a:solidFill>
                  <a:srgbClr val="016D3F"/>
                </a:solidFill>
                <a:latin typeface="Pretendard Medium" pitchFamily="34" charset="0"/>
                <a:ea typeface="Pretendard Medium" pitchFamily="34" charset="-122"/>
                <a:cs typeface="Pretendard Medium" pitchFamily="34" charset="-120"/>
              </a:rPr>
              <a:t>Nameㅣ</a:t>
            </a:r>
            <a:r>
              <a:rPr lang="en-US" sz="3200" dirty="0">
                <a:solidFill>
                  <a:srgbClr val="016D3F"/>
                </a:solidFill>
                <a:latin typeface="Pretendard Medium" pitchFamily="34" charset="0"/>
                <a:ea typeface="Pretendard Medium" pitchFamily="34" charset="-122"/>
                <a:cs typeface="Pretendard Medium" pitchFamily="34" charset="-120"/>
              </a:rPr>
              <a:t> Job title &amp; Company name</a:t>
            </a:r>
            <a:endParaRPr lang="en-US" sz="3200" dirty="0">
              <a:solidFill>
                <a:srgbClr val="016D3F"/>
              </a:solidFill>
            </a:endParaRPr>
          </a:p>
        </p:txBody>
      </p:sp>
    </p:spTree>
    <p:extLst>
      <p:ext uri="{BB962C8B-B14F-4D97-AF65-F5344CB8AC3E}">
        <p14:creationId xmlns:p14="http://schemas.microsoft.com/office/powerpoint/2010/main" val="42043737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1_DEFAULT">
    <p:bg>
      <p:bgRef idx="1001">
        <a:schemeClr val="bg1"/>
      </p:bgRef>
    </p:bg>
    <p:spTree>
      <p:nvGrpSpPr>
        <p:cNvPr id="1" name=""/>
        <p:cNvGrpSpPr/>
        <p:nvPr/>
      </p:nvGrpSpPr>
      <p:grpSpPr>
        <a:xfrm>
          <a:off x="0" y="0"/>
          <a:ext cx="0" cy="0"/>
          <a:chOff x="0" y="0"/>
          <a:chExt cx="0" cy="0"/>
        </a:xfrm>
      </p:grpSpPr>
      <p:pic>
        <p:nvPicPr>
          <p:cNvPr id="2" name="Image 2" descr=" ">
            <a:extLst>
              <a:ext uri="{FF2B5EF4-FFF2-40B4-BE49-F238E27FC236}">
                <a16:creationId xmlns:a16="http://schemas.microsoft.com/office/drawing/2014/main" id="{76E03D9B-865C-7874-BB37-26F396DAF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1555" y="1574800"/>
            <a:ext cx="11939491" cy="12701"/>
          </a:xfrm>
          <a:prstGeom prst="rect">
            <a:avLst/>
          </a:prstGeom>
        </p:spPr>
      </p:pic>
      <p:sp>
        <p:nvSpPr>
          <p:cNvPr id="3" name="Text 1">
            <a:extLst>
              <a:ext uri="{FF2B5EF4-FFF2-40B4-BE49-F238E27FC236}">
                <a16:creationId xmlns:a16="http://schemas.microsoft.com/office/drawing/2014/main" id="{9A6A3385-102A-9F9A-F22B-843B36483A24}"/>
              </a:ext>
            </a:extLst>
          </p:cNvPr>
          <p:cNvSpPr/>
          <p:nvPr userDrawn="1"/>
        </p:nvSpPr>
        <p:spPr>
          <a:xfrm>
            <a:off x="11406152" y="1924620"/>
            <a:ext cx="11964894" cy="846667"/>
          </a:xfrm>
          <a:prstGeom prst="rect">
            <a:avLst/>
          </a:prstGeom>
          <a:noFill/>
          <a:ln/>
        </p:spPr>
        <p:txBody>
          <a:bodyPr wrap="square" lIns="0" tIns="0" rIns="0" bIns="0" rtlCol="0" anchor="t"/>
          <a:lstStyle/>
          <a:p>
            <a:pPr marL="0" indent="0" algn="l">
              <a:lnSpc>
                <a:spcPts val="5000"/>
              </a:lnSpc>
              <a:buNone/>
            </a:pPr>
            <a:r>
              <a:rPr lang="en-US" sz="4000" b="1" dirty="0">
                <a:solidFill>
                  <a:srgbClr val="016D3F"/>
                </a:solidFill>
                <a:latin typeface="Pretendard"/>
                <a:ea typeface="Pretendard SemiBold" panose="02000503000000020004" pitchFamily="2" charset="-127"/>
                <a:cs typeface="Pretendard SemiBold" panose="02000503000000020004" pitchFamily="2" charset="-127"/>
              </a:rPr>
              <a:t>01 </a:t>
            </a:r>
            <a:r>
              <a:rPr lang="en-US" sz="4400" b="1" dirty="0">
                <a:solidFill>
                  <a:srgbClr val="016D3F"/>
                </a:solidFill>
                <a:latin typeface="Pretendard"/>
                <a:ea typeface="Pretendard SemiBold" panose="02000503000000020004" pitchFamily="2" charset="-127"/>
                <a:cs typeface="Pretendard SemiBold" panose="02000503000000020004" pitchFamily="2" charset="-127"/>
              </a:rPr>
              <a:t>Content 1</a:t>
            </a:r>
            <a:endParaRPr lang="en-US" sz="4400" b="1" dirty="0">
              <a:solidFill>
                <a:srgbClr val="016D3F"/>
              </a:solidFill>
              <a:latin typeface="Pretendard"/>
              <a:ea typeface="Pretendard SemiBold" panose="02000503000000020004" pitchFamily="2" charset="-127"/>
            </a:endParaRPr>
          </a:p>
        </p:txBody>
      </p:sp>
      <p:pic>
        <p:nvPicPr>
          <p:cNvPr id="4" name="Image 3" descr=" ">
            <a:extLst>
              <a:ext uri="{FF2B5EF4-FFF2-40B4-BE49-F238E27FC236}">
                <a16:creationId xmlns:a16="http://schemas.microsoft.com/office/drawing/2014/main" id="{6198A218-C070-36CF-68E1-79F22C9DCB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31555" y="4073377"/>
            <a:ext cx="11939491" cy="12701"/>
          </a:xfrm>
          <a:prstGeom prst="rect">
            <a:avLst/>
          </a:prstGeom>
        </p:spPr>
      </p:pic>
      <p:sp>
        <p:nvSpPr>
          <p:cNvPr id="5" name="Text 3">
            <a:extLst>
              <a:ext uri="{FF2B5EF4-FFF2-40B4-BE49-F238E27FC236}">
                <a16:creationId xmlns:a16="http://schemas.microsoft.com/office/drawing/2014/main" id="{34FAD527-83D9-9A13-BA20-3E58E3EA28AC}"/>
              </a:ext>
            </a:extLst>
          </p:cNvPr>
          <p:cNvSpPr/>
          <p:nvPr userDrawn="1"/>
        </p:nvSpPr>
        <p:spPr>
          <a:xfrm>
            <a:off x="11431555" y="4495988"/>
            <a:ext cx="11939490" cy="846667"/>
          </a:xfrm>
          <a:prstGeom prst="rect">
            <a:avLst/>
          </a:prstGeom>
          <a:noFill/>
          <a:ln/>
        </p:spPr>
        <p:txBody>
          <a:bodyPr wrap="square" lIns="0" tIns="0" rIns="0" bIns="0" rtlCol="0" anchor="t"/>
          <a:lstStyle/>
          <a:p>
            <a:pPr>
              <a:lnSpc>
                <a:spcPts val="5000"/>
              </a:lnSpc>
            </a:pPr>
            <a:r>
              <a:rPr lang="en-US" sz="4400" b="1" dirty="0">
                <a:solidFill>
                  <a:srgbClr val="016D3F"/>
                </a:solidFill>
                <a:latin typeface="Pretendard"/>
                <a:ea typeface="Pretendard SemiBold" panose="02000503000000020004" pitchFamily="2" charset="-127"/>
                <a:cs typeface="Pretendard SemiBold" panose="02000503000000020004" pitchFamily="2" charset="-127"/>
              </a:rPr>
              <a:t>02 </a:t>
            </a:r>
            <a:r>
              <a:rPr lang="en-US" altLang="ko-KR" sz="4400" b="1" dirty="0">
                <a:solidFill>
                  <a:srgbClr val="016D3F"/>
                </a:solidFill>
                <a:latin typeface="Pretendard"/>
                <a:ea typeface="Pretendard SemiBold" panose="02000503000000020004" pitchFamily="2" charset="-127"/>
                <a:cs typeface="Pretendard SemiBold" panose="02000503000000020004" pitchFamily="2" charset="-127"/>
              </a:rPr>
              <a:t>Content 2</a:t>
            </a:r>
            <a:endParaRPr lang="en-US" altLang="ko-KR" sz="4400" b="1" dirty="0">
              <a:solidFill>
                <a:srgbClr val="016D3F"/>
              </a:solidFill>
              <a:latin typeface="Pretendard"/>
              <a:ea typeface="Pretendard SemiBold" panose="02000503000000020004" pitchFamily="2" charset="-127"/>
            </a:endParaRPr>
          </a:p>
        </p:txBody>
      </p:sp>
      <p:pic>
        <p:nvPicPr>
          <p:cNvPr id="6" name="Image 4" descr=" ">
            <a:extLst>
              <a:ext uri="{FF2B5EF4-FFF2-40B4-BE49-F238E27FC236}">
                <a16:creationId xmlns:a16="http://schemas.microsoft.com/office/drawing/2014/main" id="{99E5329E-92E0-BF03-F076-519F1E21F2EE}"/>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11431555" y="6696224"/>
            <a:ext cx="11939491" cy="12701"/>
          </a:xfrm>
          <a:prstGeom prst="rect">
            <a:avLst/>
          </a:prstGeom>
        </p:spPr>
      </p:pic>
      <p:sp>
        <p:nvSpPr>
          <p:cNvPr id="7" name="Text 5">
            <a:extLst>
              <a:ext uri="{FF2B5EF4-FFF2-40B4-BE49-F238E27FC236}">
                <a16:creationId xmlns:a16="http://schemas.microsoft.com/office/drawing/2014/main" id="{C4D623B6-3437-F77B-9A6F-CC1FD4643D3C}"/>
              </a:ext>
            </a:extLst>
          </p:cNvPr>
          <p:cNvSpPr/>
          <p:nvPr userDrawn="1"/>
        </p:nvSpPr>
        <p:spPr>
          <a:xfrm>
            <a:off x="11431555" y="7036086"/>
            <a:ext cx="11957082" cy="846667"/>
          </a:xfrm>
          <a:prstGeom prst="rect">
            <a:avLst/>
          </a:prstGeom>
          <a:noFill/>
          <a:ln/>
        </p:spPr>
        <p:txBody>
          <a:bodyPr wrap="square" lIns="0" tIns="0" rIns="0" bIns="0" rtlCol="0" anchor="t"/>
          <a:lstStyle/>
          <a:p>
            <a:pPr>
              <a:lnSpc>
                <a:spcPts val="5000"/>
              </a:lnSpc>
            </a:pPr>
            <a:r>
              <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rPr>
              <a:t>03 </a:t>
            </a:r>
            <a:r>
              <a:rPr lang="en-US" altLang="ko-KR" sz="4400" b="1" dirty="0">
                <a:solidFill>
                  <a:srgbClr val="016D3F"/>
                </a:solidFill>
                <a:latin typeface="Pretendard"/>
                <a:ea typeface="Pretendard SemiBold" panose="02000503000000020004" pitchFamily="2" charset="-127"/>
                <a:cs typeface="Pretendard SemiBold" panose="02000503000000020004" pitchFamily="2" charset="-127"/>
              </a:rPr>
              <a:t>Content 3</a:t>
            </a:r>
            <a:endPar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endParaRPr>
          </a:p>
        </p:txBody>
      </p:sp>
      <p:pic>
        <p:nvPicPr>
          <p:cNvPr id="8" name="Image 5" descr=" ">
            <a:extLst>
              <a:ext uri="{FF2B5EF4-FFF2-40B4-BE49-F238E27FC236}">
                <a16:creationId xmlns:a16="http://schemas.microsoft.com/office/drawing/2014/main" id="{6DF7F633-D340-9ADF-AE31-1149DBA8B38A}"/>
              </a:ext>
            </a:extLst>
          </p:cNvPr>
          <p:cNvPicPr>
            <a:picLocks noChangeAspect="1"/>
          </p:cNvPicPr>
          <p:nvPr userDrawn="1"/>
        </p:nvPicPr>
        <p:blipFill>
          <a:blip r:embed="rId4">
            <a:extLst>
              <a:ext uri="{96DAC541-7B7A-43D3-8B79-37D633B846F1}">
                <asvg:svgBlip xmlns:asvg="http://schemas.microsoft.com/office/drawing/2016/SVG/main" r:embed="rId7"/>
              </a:ext>
            </a:extLst>
          </a:blip>
          <a:stretch>
            <a:fillRect/>
          </a:stretch>
        </p:blipFill>
        <p:spPr>
          <a:xfrm>
            <a:off x="11431555" y="9182386"/>
            <a:ext cx="11939491" cy="12701"/>
          </a:xfrm>
          <a:prstGeom prst="rect">
            <a:avLst/>
          </a:prstGeom>
        </p:spPr>
      </p:pic>
      <p:sp>
        <p:nvSpPr>
          <p:cNvPr id="9" name="Text 7">
            <a:extLst>
              <a:ext uri="{FF2B5EF4-FFF2-40B4-BE49-F238E27FC236}">
                <a16:creationId xmlns:a16="http://schemas.microsoft.com/office/drawing/2014/main" id="{D2EEE905-D05E-C2D1-714F-69DCB5DECB85}"/>
              </a:ext>
            </a:extLst>
          </p:cNvPr>
          <p:cNvSpPr/>
          <p:nvPr userDrawn="1"/>
        </p:nvSpPr>
        <p:spPr>
          <a:xfrm>
            <a:off x="11406152" y="9587539"/>
            <a:ext cx="11974675" cy="846667"/>
          </a:xfrm>
          <a:prstGeom prst="rect">
            <a:avLst/>
          </a:prstGeom>
          <a:noFill/>
          <a:ln/>
        </p:spPr>
        <p:txBody>
          <a:bodyPr wrap="square" lIns="0" tIns="0" rIns="0" bIns="0" rtlCol="0" anchor="t"/>
          <a:lstStyle/>
          <a:p>
            <a:pPr>
              <a:lnSpc>
                <a:spcPts val="5000"/>
              </a:lnSpc>
            </a:pPr>
            <a:r>
              <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rPr>
              <a:t>04 </a:t>
            </a:r>
            <a:r>
              <a:rPr lang="en-US" altLang="ko-KR" sz="4400" b="1" dirty="0">
                <a:solidFill>
                  <a:srgbClr val="016D3F"/>
                </a:solidFill>
                <a:latin typeface="Pretendard"/>
                <a:ea typeface="Pretendard SemiBold" panose="02000503000000020004" pitchFamily="2" charset="-127"/>
                <a:cs typeface="Pretendard SemiBold" panose="02000503000000020004" pitchFamily="2" charset="-127"/>
              </a:rPr>
              <a:t>Content 4</a:t>
            </a:r>
            <a:endPar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endParaRPr>
          </a:p>
        </p:txBody>
      </p:sp>
      <p:sp>
        <p:nvSpPr>
          <p:cNvPr id="10" name="Text 0">
            <a:extLst>
              <a:ext uri="{FF2B5EF4-FFF2-40B4-BE49-F238E27FC236}">
                <a16:creationId xmlns:a16="http://schemas.microsoft.com/office/drawing/2014/main" id="{847981B5-C824-867C-4A93-C75A27FFF5E3}"/>
              </a:ext>
            </a:extLst>
          </p:cNvPr>
          <p:cNvSpPr/>
          <p:nvPr userDrawn="1"/>
        </p:nvSpPr>
        <p:spPr>
          <a:xfrm>
            <a:off x="12346069" y="5342655"/>
            <a:ext cx="11024976" cy="1047757"/>
          </a:xfrm>
          <a:prstGeom prst="rect">
            <a:avLst/>
          </a:prstGeom>
          <a:noFill/>
          <a:ln/>
        </p:spPr>
        <p:txBody>
          <a:bodyPr wrap="square" lIns="0" tIns="0" rIns="0" bIns="0" rtlCol="0" anchor="t"/>
          <a:lstStyle/>
          <a:p>
            <a:pPr marL="685800" lvl="1" indent="-342900" algn="l">
              <a:buSzPct val="100000"/>
              <a:buChar char="•"/>
            </a:pPr>
            <a:r>
              <a:rPr lang="en-US"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rgbClr val="016D3F"/>
              </a:solidFill>
              <a:latin typeface="Pretendard"/>
            </a:endParaRPr>
          </a:p>
        </p:txBody>
      </p:sp>
      <p:sp>
        <p:nvSpPr>
          <p:cNvPr id="11" name="Text 0">
            <a:extLst>
              <a:ext uri="{FF2B5EF4-FFF2-40B4-BE49-F238E27FC236}">
                <a16:creationId xmlns:a16="http://schemas.microsoft.com/office/drawing/2014/main" id="{E8A67A72-BAB4-7A41-7A21-23EE4767A6F4}"/>
              </a:ext>
            </a:extLst>
          </p:cNvPr>
          <p:cNvSpPr/>
          <p:nvPr userDrawn="1"/>
        </p:nvSpPr>
        <p:spPr>
          <a:xfrm>
            <a:off x="12346069" y="7892855"/>
            <a:ext cx="11024976" cy="1026009"/>
          </a:xfrm>
          <a:prstGeom prst="rect">
            <a:avLst/>
          </a:prstGeom>
          <a:noFill/>
          <a:ln/>
        </p:spPr>
        <p:txBody>
          <a:bodyPr wrap="square" lIns="0" tIns="0" rIns="0" bIns="0" rtlCol="0" anchor="t"/>
          <a:lstStyle/>
          <a:p>
            <a:pPr marL="685800" lvl="1" indent="-342900" algn="l">
              <a:buSzPct val="100000"/>
              <a:buChar char="•"/>
            </a:pPr>
            <a:r>
              <a:rPr lang="en-US"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rgbClr val="016D3F"/>
              </a:solidFill>
              <a:latin typeface="Pretendard"/>
            </a:endParaRPr>
          </a:p>
        </p:txBody>
      </p:sp>
      <p:sp>
        <p:nvSpPr>
          <p:cNvPr id="12" name="Text 0">
            <a:extLst>
              <a:ext uri="{FF2B5EF4-FFF2-40B4-BE49-F238E27FC236}">
                <a16:creationId xmlns:a16="http://schemas.microsoft.com/office/drawing/2014/main" id="{DCA93DD5-2B73-6B80-69CF-B040F5039AF0}"/>
              </a:ext>
            </a:extLst>
          </p:cNvPr>
          <p:cNvSpPr/>
          <p:nvPr userDrawn="1"/>
        </p:nvSpPr>
        <p:spPr>
          <a:xfrm>
            <a:off x="12346069" y="10441233"/>
            <a:ext cx="11042568" cy="1026009"/>
          </a:xfrm>
          <a:prstGeom prst="rect">
            <a:avLst/>
          </a:prstGeom>
          <a:noFill/>
          <a:ln/>
        </p:spPr>
        <p:txBody>
          <a:bodyPr wrap="square" lIns="0" tIns="0" rIns="0" bIns="0" rtlCol="0" anchor="t"/>
          <a:lstStyle/>
          <a:p>
            <a:pPr marL="685800" lvl="1" indent="-342900" algn="l">
              <a:buSzPct val="100000"/>
              <a:buChar char="•"/>
            </a:pPr>
            <a:r>
              <a:rPr lang="en-US"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rgbClr val="016D3F"/>
              </a:solidFill>
              <a:latin typeface="Pretendard"/>
            </a:endParaRPr>
          </a:p>
        </p:txBody>
      </p:sp>
      <p:sp>
        <p:nvSpPr>
          <p:cNvPr id="13" name="Text 0">
            <a:extLst>
              <a:ext uri="{FF2B5EF4-FFF2-40B4-BE49-F238E27FC236}">
                <a16:creationId xmlns:a16="http://schemas.microsoft.com/office/drawing/2014/main" id="{46DCBFD4-79CD-08A7-89FC-9EBD75335E2F}"/>
              </a:ext>
            </a:extLst>
          </p:cNvPr>
          <p:cNvSpPr/>
          <p:nvPr userDrawn="1"/>
        </p:nvSpPr>
        <p:spPr>
          <a:xfrm>
            <a:off x="12346069" y="2771287"/>
            <a:ext cx="11024977" cy="1047757"/>
          </a:xfrm>
          <a:prstGeom prst="rect">
            <a:avLst/>
          </a:prstGeom>
          <a:noFill/>
          <a:ln/>
        </p:spPr>
        <p:txBody>
          <a:bodyPr wrap="square" lIns="0" tIns="0" rIns="0" bIns="0" rtlCol="0" anchor="t"/>
          <a:lstStyle/>
          <a:p>
            <a:pPr marL="685800" lvl="1" indent="-342900" algn="l">
              <a:buSzPct val="100000"/>
              <a:buChar char="•"/>
            </a:pPr>
            <a:r>
              <a:rPr lang="en-US"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rgbClr val="016D3F"/>
              </a:solidFill>
              <a:latin typeface="Pretendard"/>
            </a:endParaRPr>
          </a:p>
        </p:txBody>
      </p:sp>
      <p:sp>
        <p:nvSpPr>
          <p:cNvPr id="14" name="Text 1">
            <a:extLst>
              <a:ext uri="{FF2B5EF4-FFF2-40B4-BE49-F238E27FC236}">
                <a16:creationId xmlns:a16="http://schemas.microsoft.com/office/drawing/2014/main" id="{BEA15FFB-7AE3-8F7E-D5FE-916CABE3EF71}"/>
              </a:ext>
            </a:extLst>
          </p:cNvPr>
          <p:cNvSpPr/>
          <p:nvPr userDrawn="1"/>
        </p:nvSpPr>
        <p:spPr>
          <a:xfrm>
            <a:off x="1765521" y="1600200"/>
            <a:ext cx="3641122" cy="973667"/>
          </a:xfrm>
          <a:prstGeom prst="rect">
            <a:avLst/>
          </a:prstGeom>
          <a:noFill/>
          <a:ln/>
        </p:spPr>
        <p:txBody>
          <a:bodyPr wrap="square" lIns="0" tIns="0" rIns="0" bIns="0" rtlCol="0" anchor="t"/>
          <a:lstStyle/>
          <a:p>
            <a:pPr marL="0" indent="0" algn="l">
              <a:buNone/>
            </a:pPr>
            <a:r>
              <a:rPr lang="en-US" sz="5000" dirty="0">
                <a:solidFill>
                  <a:srgbClr val="016D3F"/>
                </a:solidFill>
                <a:latin typeface="Pretendard Bold" pitchFamily="34" charset="0"/>
                <a:ea typeface="Pretendard Bold" pitchFamily="34" charset="-122"/>
                <a:cs typeface="Pretendard Bold" pitchFamily="34" charset="-120"/>
              </a:rPr>
              <a:t>CONTENTS</a:t>
            </a:r>
            <a:endParaRPr lang="en-US" sz="5000" dirty="0">
              <a:solidFill>
                <a:srgbClr val="016D3F"/>
              </a:solidFill>
            </a:endParaRPr>
          </a:p>
        </p:txBody>
      </p:sp>
    </p:spTree>
    <p:extLst>
      <p:ext uri="{BB962C8B-B14F-4D97-AF65-F5344CB8AC3E}">
        <p14:creationId xmlns:p14="http://schemas.microsoft.com/office/powerpoint/2010/main" val="15268155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
        <p:nvSpPr>
          <p:cNvPr id="25" name="Text 17">
            <a:extLst>
              <a:ext uri="{FF2B5EF4-FFF2-40B4-BE49-F238E27FC236}">
                <a16:creationId xmlns:a16="http://schemas.microsoft.com/office/drawing/2014/main" id="{8A263A02-CD1D-BA93-0590-3414CF60DDBB}"/>
              </a:ext>
            </a:extLst>
          </p:cNvPr>
          <p:cNvSpPr/>
          <p:nvPr userDrawn="1"/>
        </p:nvSpPr>
        <p:spPr>
          <a:xfrm>
            <a:off x="1879835" y="1968500"/>
            <a:ext cx="4665716" cy="1236133"/>
          </a:xfrm>
          <a:prstGeom prst="rect">
            <a:avLst/>
          </a:prstGeom>
          <a:noFill/>
          <a:ln/>
        </p:spPr>
        <p:txBody>
          <a:bodyPr wrap="square" lIns="0" tIns="0" rIns="0" bIns="0" rtlCol="0" anchor="t"/>
          <a:lstStyle/>
          <a:p>
            <a:pPr marL="0" indent="0" algn="l">
              <a:buNone/>
            </a:pPr>
            <a:r>
              <a:rPr lang="en-US" sz="6400" dirty="0">
                <a:solidFill>
                  <a:srgbClr val="006D3F">
                    <a:alpha val="100000"/>
                  </a:srgbClr>
                </a:solidFill>
                <a:latin typeface="Pretendard Bold" pitchFamily="34" charset="0"/>
                <a:ea typeface="Pretendard Bold" pitchFamily="34" charset="-122"/>
                <a:cs typeface="Pretendard Bold" pitchFamily="34" charset="-120"/>
              </a:rPr>
              <a:t>CONTENTS</a:t>
            </a:r>
            <a:endParaRPr lang="en-US" sz="6400" dirty="0"/>
          </a:p>
        </p:txBody>
      </p:sp>
    </p:spTree>
    <p:extLst>
      <p:ext uri="{BB962C8B-B14F-4D97-AF65-F5344CB8AC3E}">
        <p14:creationId xmlns:p14="http://schemas.microsoft.com/office/powerpoint/2010/main" val="3546705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3" y="1104901"/>
            <a:ext cx="5195887" cy="3263899"/>
          </a:xfrm>
          <a:prstGeom prst="rect">
            <a:avLst/>
          </a:prstGeom>
        </p:spPr>
        <p:txBody>
          <a:bodyPr anchor="t"/>
          <a:lstStyle>
            <a:lvl1pPr>
              <a:defRPr sz="4400" b="1">
                <a:solidFill>
                  <a:srgbClr val="016D3F"/>
                </a:solidFill>
              </a:defRPr>
            </a:lvl1pPr>
          </a:lstStyle>
          <a:p>
            <a:r>
              <a:rPr lang="en-US" altLang="ko-KR" dirty="0"/>
              <a:t>Click to edit Master title style</a:t>
            </a:r>
            <a:endParaRPr lang="en-IN" dirty="0"/>
          </a:p>
        </p:txBody>
      </p:sp>
      <p:sp>
        <p:nvSpPr>
          <p:cNvPr id="2" name="Picture Placeholder 2">
            <a:extLst>
              <a:ext uri="{FF2B5EF4-FFF2-40B4-BE49-F238E27FC236}">
                <a16:creationId xmlns:a16="http://schemas.microsoft.com/office/drawing/2014/main" id="{E3A368F7-143A-DF44-986F-38D5B7B6C2BB}"/>
              </a:ext>
            </a:extLst>
          </p:cNvPr>
          <p:cNvSpPr>
            <a:spLocks noGrp="1"/>
          </p:cNvSpPr>
          <p:nvPr>
            <p:ph type="pic" idx="1"/>
          </p:nvPr>
        </p:nvSpPr>
        <p:spPr>
          <a:xfrm>
            <a:off x="7262812" y="1104901"/>
            <a:ext cx="79263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6" name="Text Placeholder 3">
            <a:extLst>
              <a:ext uri="{FF2B5EF4-FFF2-40B4-BE49-F238E27FC236}">
                <a16:creationId xmlns:a16="http://schemas.microsoft.com/office/drawing/2014/main" id="{46F48A3C-CEDE-9263-2521-1F3D437C755A}"/>
              </a:ext>
            </a:extLst>
          </p:cNvPr>
          <p:cNvSpPr>
            <a:spLocks noGrp="1"/>
          </p:cNvSpPr>
          <p:nvPr>
            <p:ph type="body" sz="half" idx="2"/>
          </p:nvPr>
        </p:nvSpPr>
        <p:spPr>
          <a:xfrm>
            <a:off x="7262812" y="8524880"/>
            <a:ext cx="7926388" cy="3857620"/>
          </a:xfrm>
          <a:prstGeom prst="rect">
            <a:avLst/>
          </a:prstGeom>
        </p:spPr>
        <p:txBody>
          <a:bodyPr/>
          <a:lstStyle>
            <a:lvl1pPr marL="0" indent="0">
              <a:lnSpc>
                <a:spcPct val="150000"/>
              </a:lnSpc>
              <a:buNone/>
              <a:defRPr sz="20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Picture Placeholder 2">
            <a:extLst>
              <a:ext uri="{FF2B5EF4-FFF2-40B4-BE49-F238E27FC236}">
                <a16:creationId xmlns:a16="http://schemas.microsoft.com/office/drawing/2014/main" id="{0E8981D7-8388-4E06-6A36-2C15B04064DB}"/>
              </a:ext>
            </a:extLst>
          </p:cNvPr>
          <p:cNvSpPr>
            <a:spLocks noGrp="1"/>
          </p:cNvSpPr>
          <p:nvPr>
            <p:ph type="pic" idx="13"/>
          </p:nvPr>
        </p:nvSpPr>
        <p:spPr>
          <a:xfrm>
            <a:off x="15467011" y="1104901"/>
            <a:ext cx="79263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9" name="Text Placeholder 3">
            <a:extLst>
              <a:ext uri="{FF2B5EF4-FFF2-40B4-BE49-F238E27FC236}">
                <a16:creationId xmlns:a16="http://schemas.microsoft.com/office/drawing/2014/main" id="{A1D31588-4B20-D067-B197-B031AF375BAD}"/>
              </a:ext>
            </a:extLst>
          </p:cNvPr>
          <p:cNvSpPr>
            <a:spLocks noGrp="1"/>
          </p:cNvSpPr>
          <p:nvPr>
            <p:ph type="body" sz="half" idx="14"/>
          </p:nvPr>
        </p:nvSpPr>
        <p:spPr>
          <a:xfrm>
            <a:off x="15467011" y="8524880"/>
            <a:ext cx="7926388" cy="3857620"/>
          </a:xfrm>
          <a:prstGeom prst="rect">
            <a:avLst/>
          </a:prstGeom>
        </p:spPr>
        <p:txBody>
          <a:bodyPr/>
          <a:lstStyle>
            <a:lvl1pPr marL="0" indent="0">
              <a:lnSpc>
                <a:spcPct val="150000"/>
              </a:lnSpc>
              <a:buNone/>
              <a:defRPr sz="20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760335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3" y="1104901"/>
            <a:ext cx="5386388" cy="3733799"/>
          </a:xfrm>
          <a:prstGeom prst="rect">
            <a:avLst/>
          </a:prstGeom>
        </p:spPr>
        <p:txBody>
          <a:bodyPr anchor="t"/>
          <a:lstStyle>
            <a:lvl1pPr>
              <a:defRPr sz="4400" b="1">
                <a:solidFill>
                  <a:srgbClr val="016D3F"/>
                </a:solidFill>
              </a:defRPr>
            </a:lvl1pPr>
          </a:lstStyle>
          <a:p>
            <a:r>
              <a:rPr lang="en-US" altLang="ko-KR" dirty="0"/>
              <a:t>Click to edit Master title style</a:t>
            </a:r>
            <a:endParaRPr lang="en-IN" dirty="0"/>
          </a:p>
        </p:txBody>
      </p:sp>
      <p:sp>
        <p:nvSpPr>
          <p:cNvPr id="9" name="Picture Placeholder 2">
            <a:extLst>
              <a:ext uri="{FF2B5EF4-FFF2-40B4-BE49-F238E27FC236}">
                <a16:creationId xmlns:a16="http://schemas.microsoft.com/office/drawing/2014/main" id="{3FE43CA8-D5E8-0563-C72D-90BFE3C598A9}"/>
              </a:ext>
            </a:extLst>
          </p:cNvPr>
          <p:cNvSpPr>
            <a:spLocks noGrp="1"/>
          </p:cNvSpPr>
          <p:nvPr>
            <p:ph type="pic" idx="13"/>
          </p:nvPr>
        </p:nvSpPr>
        <p:spPr>
          <a:xfrm>
            <a:off x="7161211" y="7277100"/>
            <a:ext cx="16232188" cy="49402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10" name="Content Placeholder 3">
            <a:extLst>
              <a:ext uri="{FF2B5EF4-FFF2-40B4-BE49-F238E27FC236}">
                <a16:creationId xmlns:a16="http://schemas.microsoft.com/office/drawing/2014/main" id="{0D0B16B0-E3D2-01CA-04C8-D580C5C7ECF4}"/>
              </a:ext>
            </a:extLst>
          </p:cNvPr>
          <p:cNvSpPr>
            <a:spLocks noGrp="1"/>
          </p:cNvSpPr>
          <p:nvPr>
            <p:ph sz="half" idx="14"/>
          </p:nvPr>
        </p:nvSpPr>
        <p:spPr>
          <a:xfrm>
            <a:off x="7161211" y="1092201"/>
            <a:ext cx="16232188" cy="5880099"/>
          </a:xfrm>
          <a:prstGeom prst="rect">
            <a:avLst/>
          </a:prstGeom>
        </p:spPr>
        <p:txBody>
          <a:bodyPr/>
          <a:lstStyle>
            <a:lvl1pPr>
              <a:lnSpc>
                <a:spcPct val="150000"/>
              </a:lnSpc>
              <a:defRPr>
                <a:solidFill>
                  <a:schemeClr val="tx1">
                    <a:lumMod val="95000"/>
                    <a:lumOff val="5000"/>
                  </a:schemeClr>
                </a:solidFill>
              </a:defRPr>
            </a:lvl1pPr>
            <a:lvl2pPr>
              <a:lnSpc>
                <a:spcPct val="150000"/>
              </a:lnSpc>
              <a:defRPr>
                <a:solidFill>
                  <a:schemeClr val="tx1">
                    <a:lumMod val="95000"/>
                    <a:lumOff val="5000"/>
                  </a:schemeClr>
                </a:solidFill>
              </a:defRPr>
            </a:lvl2pPr>
            <a:lvl3pPr>
              <a:lnSpc>
                <a:spcPct val="150000"/>
              </a:lnSpc>
              <a:defRPr>
                <a:solidFill>
                  <a:schemeClr val="tx1">
                    <a:lumMod val="95000"/>
                    <a:lumOff val="5000"/>
                  </a:schemeClr>
                </a:solidFill>
              </a:defRPr>
            </a:lvl3pPr>
            <a:lvl4pPr>
              <a:lnSpc>
                <a:spcPct val="150000"/>
              </a:lnSpc>
              <a:defRPr>
                <a:solidFill>
                  <a:schemeClr val="tx1">
                    <a:lumMod val="95000"/>
                    <a:lumOff val="5000"/>
                  </a:schemeClr>
                </a:solidFill>
              </a:defRPr>
            </a:lvl4pPr>
            <a:lvl5pPr>
              <a:lnSpc>
                <a:spcPct val="150000"/>
              </a:lnSpc>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8549275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417F3-0FB7-B6B1-4115-0B36ABB39CA1}"/>
              </a:ext>
            </a:extLst>
          </p:cNvPr>
          <p:cNvSpPr>
            <a:spLocks noGrp="1"/>
          </p:cNvSpPr>
          <p:nvPr>
            <p:ph type="title"/>
          </p:nvPr>
        </p:nvSpPr>
        <p:spPr>
          <a:xfrm>
            <a:off x="977901" y="1104900"/>
            <a:ext cx="5487988" cy="2652713"/>
          </a:xfrm>
          <a:prstGeom prst="rect">
            <a:avLst/>
          </a:prstGeom>
        </p:spPr>
        <p:txBody>
          <a:bodyPr/>
          <a:lstStyle>
            <a:lvl1pPr>
              <a:defRPr b="1">
                <a:solidFill>
                  <a:srgbClr val="016D3F"/>
                </a:solidFill>
              </a:defRPr>
            </a:lvl1pPr>
          </a:lstStyle>
          <a:p>
            <a:r>
              <a:rPr lang="en-US" dirty="0"/>
              <a:t>Click to edit Master title style</a:t>
            </a:r>
            <a:endParaRPr lang="en-IN" dirty="0"/>
          </a:p>
        </p:txBody>
      </p:sp>
      <p:sp>
        <p:nvSpPr>
          <p:cNvPr id="4" name="Content Placeholder 3">
            <a:extLst>
              <a:ext uri="{FF2B5EF4-FFF2-40B4-BE49-F238E27FC236}">
                <a16:creationId xmlns:a16="http://schemas.microsoft.com/office/drawing/2014/main" id="{F33BA380-C86D-2C40-9709-3D8AF987BF09}"/>
              </a:ext>
            </a:extLst>
          </p:cNvPr>
          <p:cNvSpPr>
            <a:spLocks noGrp="1"/>
          </p:cNvSpPr>
          <p:nvPr>
            <p:ph sz="half" idx="2"/>
          </p:nvPr>
        </p:nvSpPr>
        <p:spPr>
          <a:xfrm>
            <a:off x="7049294" y="1104900"/>
            <a:ext cx="16359980" cy="10934700"/>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Slide Number Placeholder 3">
            <a:extLst>
              <a:ext uri="{FF2B5EF4-FFF2-40B4-BE49-F238E27FC236}">
                <a16:creationId xmlns:a16="http://schemas.microsoft.com/office/drawing/2014/main" id="{E649EF4E-BBBA-63E6-2405-822D2F4696E6}"/>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Tree>
    <p:extLst>
      <p:ext uri="{BB962C8B-B14F-4D97-AF65-F5344CB8AC3E}">
        <p14:creationId xmlns:p14="http://schemas.microsoft.com/office/powerpoint/2010/main" val="38071638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2" y="1104901"/>
            <a:ext cx="22417087" cy="1142999"/>
          </a:xfrm>
          <a:prstGeom prst="rect">
            <a:avLst/>
          </a:prstGeom>
        </p:spPr>
        <p:txBody>
          <a:bodyPr anchor="ctr"/>
          <a:lstStyle>
            <a:lvl1pPr>
              <a:defRPr sz="4400" b="1">
                <a:solidFill>
                  <a:srgbClr val="016D3F"/>
                </a:solidFill>
              </a:defRPr>
            </a:lvl1pPr>
          </a:lstStyle>
          <a:p>
            <a:r>
              <a:rPr lang="en-US" altLang="ko-KR" dirty="0"/>
              <a:t>Click to edit Master title style</a:t>
            </a:r>
            <a:endParaRPr lang="en-IN" dirty="0"/>
          </a:p>
        </p:txBody>
      </p:sp>
    </p:spTree>
    <p:extLst>
      <p:ext uri="{BB962C8B-B14F-4D97-AF65-F5344CB8AC3E}">
        <p14:creationId xmlns:p14="http://schemas.microsoft.com/office/powerpoint/2010/main" val="417207946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2" y="1104901"/>
            <a:ext cx="22417087" cy="1142999"/>
          </a:xfrm>
          <a:prstGeom prst="rect">
            <a:avLst/>
          </a:prstGeom>
        </p:spPr>
        <p:txBody>
          <a:bodyPr anchor="ctr"/>
          <a:lstStyle>
            <a:lvl1pPr>
              <a:defRPr sz="4400" b="1">
                <a:solidFill>
                  <a:srgbClr val="016D3F"/>
                </a:solidFill>
              </a:defRPr>
            </a:lvl1pPr>
          </a:lstStyle>
          <a:p>
            <a:r>
              <a:rPr lang="en-US" altLang="ko-KR" dirty="0"/>
              <a:t>Click to edit Master title style</a:t>
            </a:r>
            <a:endParaRPr lang="en-IN" dirty="0"/>
          </a:p>
        </p:txBody>
      </p:sp>
      <p:sp>
        <p:nvSpPr>
          <p:cNvPr id="2" name="Picture Placeholder 2">
            <a:extLst>
              <a:ext uri="{FF2B5EF4-FFF2-40B4-BE49-F238E27FC236}">
                <a16:creationId xmlns:a16="http://schemas.microsoft.com/office/drawing/2014/main" id="{E3A368F7-143A-DF44-986F-38D5B7B6C2BB}"/>
              </a:ext>
            </a:extLst>
          </p:cNvPr>
          <p:cNvSpPr>
            <a:spLocks noGrp="1"/>
          </p:cNvSpPr>
          <p:nvPr>
            <p:ph type="pic" idx="1"/>
          </p:nvPr>
        </p:nvSpPr>
        <p:spPr>
          <a:xfrm>
            <a:off x="976312" y="2613027"/>
            <a:ext cx="106314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3" name="Picture Placeholder 2">
            <a:extLst>
              <a:ext uri="{FF2B5EF4-FFF2-40B4-BE49-F238E27FC236}">
                <a16:creationId xmlns:a16="http://schemas.microsoft.com/office/drawing/2014/main" id="{4927ABE8-B550-7D20-6DF6-5D14921EA787}"/>
              </a:ext>
            </a:extLst>
          </p:cNvPr>
          <p:cNvSpPr>
            <a:spLocks noGrp="1"/>
          </p:cNvSpPr>
          <p:nvPr>
            <p:ph type="pic" idx="13"/>
          </p:nvPr>
        </p:nvSpPr>
        <p:spPr>
          <a:xfrm>
            <a:off x="12779375" y="2613027"/>
            <a:ext cx="106314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6" name="Text Placeholder 3">
            <a:extLst>
              <a:ext uri="{FF2B5EF4-FFF2-40B4-BE49-F238E27FC236}">
                <a16:creationId xmlns:a16="http://schemas.microsoft.com/office/drawing/2014/main" id="{46F48A3C-CEDE-9263-2521-1F3D437C755A}"/>
              </a:ext>
            </a:extLst>
          </p:cNvPr>
          <p:cNvSpPr>
            <a:spLocks noGrp="1"/>
          </p:cNvSpPr>
          <p:nvPr>
            <p:ph type="body" sz="half" idx="2"/>
          </p:nvPr>
        </p:nvSpPr>
        <p:spPr>
          <a:xfrm>
            <a:off x="976312" y="10033006"/>
            <a:ext cx="10631488" cy="2720972"/>
          </a:xfrm>
          <a:prstGeom prst="rect">
            <a:avLst/>
          </a:prstGeom>
        </p:spPr>
        <p:txBody>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746308FD-025F-F62C-6920-74412CFD2F00}"/>
              </a:ext>
            </a:extLst>
          </p:cNvPr>
          <p:cNvSpPr>
            <a:spLocks noGrp="1"/>
          </p:cNvSpPr>
          <p:nvPr>
            <p:ph type="body" sz="half" idx="14"/>
          </p:nvPr>
        </p:nvSpPr>
        <p:spPr>
          <a:xfrm>
            <a:off x="12779375" y="10033006"/>
            <a:ext cx="10631488" cy="2720972"/>
          </a:xfrm>
          <a:prstGeom prst="rect">
            <a:avLst/>
          </a:prstGeom>
        </p:spPr>
        <p:txBody>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1308308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91295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2" y="1104901"/>
            <a:ext cx="22417087" cy="1142999"/>
          </a:xfrm>
          <a:prstGeom prst="rect">
            <a:avLst/>
          </a:prstGeom>
        </p:spPr>
        <p:txBody>
          <a:bodyPr anchor="ctr"/>
          <a:lstStyle>
            <a:lvl1pPr>
              <a:defRPr sz="4400" b="1">
                <a:solidFill>
                  <a:srgbClr val="016D3F"/>
                </a:solidFill>
              </a:defRPr>
            </a:lvl1pPr>
          </a:lstStyle>
          <a:p>
            <a:r>
              <a:rPr lang="en-US" altLang="ko-KR" dirty="0"/>
              <a:t>Click to edit Master title style</a:t>
            </a:r>
            <a:endParaRPr lang="en-IN" dirty="0"/>
          </a:p>
        </p:txBody>
      </p:sp>
      <p:sp>
        <p:nvSpPr>
          <p:cNvPr id="2" name="Picture Placeholder 2">
            <a:extLst>
              <a:ext uri="{FF2B5EF4-FFF2-40B4-BE49-F238E27FC236}">
                <a16:creationId xmlns:a16="http://schemas.microsoft.com/office/drawing/2014/main" id="{E3A368F7-143A-DF44-986F-38D5B7B6C2BB}"/>
              </a:ext>
            </a:extLst>
          </p:cNvPr>
          <p:cNvSpPr>
            <a:spLocks noGrp="1"/>
          </p:cNvSpPr>
          <p:nvPr>
            <p:ph type="pic" idx="1"/>
          </p:nvPr>
        </p:nvSpPr>
        <p:spPr>
          <a:xfrm>
            <a:off x="976312" y="7950200"/>
            <a:ext cx="10631488" cy="481013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8" name="Content Placeholder 3">
            <a:extLst>
              <a:ext uri="{FF2B5EF4-FFF2-40B4-BE49-F238E27FC236}">
                <a16:creationId xmlns:a16="http://schemas.microsoft.com/office/drawing/2014/main" id="{BC64F1AE-4771-6A65-45C1-8E82F0F6A8F9}"/>
              </a:ext>
            </a:extLst>
          </p:cNvPr>
          <p:cNvSpPr>
            <a:spLocks noGrp="1"/>
          </p:cNvSpPr>
          <p:nvPr>
            <p:ph sz="half" idx="2"/>
          </p:nvPr>
        </p:nvSpPr>
        <p:spPr>
          <a:xfrm>
            <a:off x="976312" y="2597154"/>
            <a:ext cx="10631488" cy="5149846"/>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Picture Placeholder 2">
            <a:extLst>
              <a:ext uri="{FF2B5EF4-FFF2-40B4-BE49-F238E27FC236}">
                <a16:creationId xmlns:a16="http://schemas.microsoft.com/office/drawing/2014/main" id="{3FE43CA8-D5E8-0563-C72D-90BFE3C598A9}"/>
              </a:ext>
            </a:extLst>
          </p:cNvPr>
          <p:cNvSpPr>
            <a:spLocks noGrp="1"/>
          </p:cNvSpPr>
          <p:nvPr>
            <p:ph type="pic" idx="13"/>
          </p:nvPr>
        </p:nvSpPr>
        <p:spPr>
          <a:xfrm>
            <a:off x="12761911" y="7950200"/>
            <a:ext cx="10631488" cy="481013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10" name="Content Placeholder 3">
            <a:extLst>
              <a:ext uri="{FF2B5EF4-FFF2-40B4-BE49-F238E27FC236}">
                <a16:creationId xmlns:a16="http://schemas.microsoft.com/office/drawing/2014/main" id="{0D0B16B0-E3D2-01CA-04C8-D580C5C7ECF4}"/>
              </a:ext>
            </a:extLst>
          </p:cNvPr>
          <p:cNvSpPr>
            <a:spLocks noGrp="1"/>
          </p:cNvSpPr>
          <p:nvPr>
            <p:ph sz="half" idx="14"/>
          </p:nvPr>
        </p:nvSpPr>
        <p:spPr>
          <a:xfrm>
            <a:off x="12761911" y="2597154"/>
            <a:ext cx="10631488" cy="5149846"/>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5540369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8CC0-6F64-D9ED-3EA4-575DE693B12D}"/>
              </a:ext>
            </a:extLst>
          </p:cNvPr>
          <p:cNvSpPr>
            <a:spLocks noGrp="1"/>
          </p:cNvSpPr>
          <p:nvPr>
            <p:ph type="title" hasCustomPrompt="1"/>
          </p:nvPr>
        </p:nvSpPr>
        <p:spPr>
          <a:xfrm>
            <a:off x="976313" y="1104901"/>
            <a:ext cx="5487988" cy="2374900"/>
          </a:xfrm>
          <a:prstGeom prst="rect">
            <a:avLst/>
          </a:prstGeom>
        </p:spPr>
        <p:txBody>
          <a:bodyPr anchor="t"/>
          <a:lstStyle>
            <a:lvl1pPr>
              <a:defRPr sz="4400" b="1">
                <a:solidFill>
                  <a:srgbClr val="016D3F"/>
                </a:solidFill>
              </a:defRPr>
            </a:lvl1pPr>
          </a:lstStyle>
          <a:p>
            <a:r>
              <a:rPr lang="en-US" altLang="ko-KR" dirty="0"/>
              <a:t>Click to edit Master title style</a:t>
            </a:r>
            <a:endParaRPr lang="en-IN" dirty="0"/>
          </a:p>
        </p:txBody>
      </p:sp>
      <p:sp>
        <p:nvSpPr>
          <p:cNvPr id="3" name="Picture Placeholder 2">
            <a:extLst>
              <a:ext uri="{FF2B5EF4-FFF2-40B4-BE49-F238E27FC236}">
                <a16:creationId xmlns:a16="http://schemas.microsoft.com/office/drawing/2014/main" id="{12D9F8ED-4D2B-4B41-5802-6E04B2A2D832}"/>
              </a:ext>
            </a:extLst>
          </p:cNvPr>
          <p:cNvSpPr>
            <a:spLocks noGrp="1"/>
          </p:cNvSpPr>
          <p:nvPr>
            <p:ph type="pic" idx="1"/>
          </p:nvPr>
        </p:nvSpPr>
        <p:spPr>
          <a:xfrm>
            <a:off x="7065963" y="1104901"/>
            <a:ext cx="16344898" cy="1111249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a:extLst>
              <a:ext uri="{FF2B5EF4-FFF2-40B4-BE49-F238E27FC236}">
                <a16:creationId xmlns:a16="http://schemas.microsoft.com/office/drawing/2014/main" id="{BBC7BBAD-644D-3D6B-949D-A9F777822003}"/>
              </a:ext>
            </a:extLst>
          </p:cNvPr>
          <p:cNvSpPr>
            <a:spLocks noGrp="1"/>
          </p:cNvSpPr>
          <p:nvPr>
            <p:ph type="body" sz="half" idx="2"/>
          </p:nvPr>
        </p:nvSpPr>
        <p:spPr>
          <a:xfrm>
            <a:off x="976314" y="3838574"/>
            <a:ext cx="5487988" cy="8378825"/>
          </a:xfrm>
          <a:prstGeom prst="rect">
            <a:avLst/>
          </a:prstGeom>
        </p:spPr>
        <p:txBody>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3">
            <a:extLst>
              <a:ext uri="{FF2B5EF4-FFF2-40B4-BE49-F238E27FC236}">
                <a16:creationId xmlns:a16="http://schemas.microsoft.com/office/drawing/2014/main" id="{900206DF-0D56-F138-5E63-D22EFD068D06}"/>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Tree>
    <p:extLst>
      <p:ext uri="{BB962C8B-B14F-4D97-AF65-F5344CB8AC3E}">
        <p14:creationId xmlns:p14="http://schemas.microsoft.com/office/powerpoint/2010/main" val="33906935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1_DEFAULT">
    <p:bg>
      <p:bgRef idx="1001">
        <a:schemeClr val="bg1"/>
      </p:bgRef>
    </p:bg>
    <p:spTree>
      <p:nvGrpSpPr>
        <p:cNvPr id="1" name=""/>
        <p:cNvGrpSpPr/>
        <p:nvPr/>
      </p:nvGrpSpPr>
      <p:grpSpPr>
        <a:xfrm>
          <a:off x="0" y="0"/>
          <a:ext cx="0" cy="0"/>
          <a:chOff x="0" y="0"/>
          <a:chExt cx="0" cy="0"/>
        </a:xfrm>
      </p:grpSpPr>
      <p:pic>
        <p:nvPicPr>
          <p:cNvPr id="2" name="Image 2" descr=" ">
            <a:extLst>
              <a:ext uri="{FF2B5EF4-FFF2-40B4-BE49-F238E27FC236}">
                <a16:creationId xmlns:a16="http://schemas.microsoft.com/office/drawing/2014/main" id="{76E03D9B-865C-7874-BB37-26F396DAF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1555" y="1574800"/>
            <a:ext cx="11939491" cy="12701"/>
          </a:xfrm>
          <a:prstGeom prst="rect">
            <a:avLst/>
          </a:prstGeom>
        </p:spPr>
      </p:pic>
      <p:sp>
        <p:nvSpPr>
          <p:cNvPr id="3" name="Text 1">
            <a:extLst>
              <a:ext uri="{FF2B5EF4-FFF2-40B4-BE49-F238E27FC236}">
                <a16:creationId xmlns:a16="http://schemas.microsoft.com/office/drawing/2014/main" id="{9A6A3385-102A-9F9A-F22B-843B36483A24}"/>
              </a:ext>
            </a:extLst>
          </p:cNvPr>
          <p:cNvSpPr/>
          <p:nvPr userDrawn="1"/>
        </p:nvSpPr>
        <p:spPr>
          <a:xfrm>
            <a:off x="11406152" y="1924620"/>
            <a:ext cx="11964894" cy="846667"/>
          </a:xfrm>
          <a:prstGeom prst="rect">
            <a:avLst/>
          </a:prstGeom>
          <a:noFill/>
          <a:ln/>
        </p:spPr>
        <p:txBody>
          <a:bodyPr wrap="square" lIns="0" tIns="0" rIns="0" bIns="0" rtlCol="0" anchor="t"/>
          <a:lstStyle/>
          <a:p>
            <a:pPr marL="0" indent="0" algn="l">
              <a:lnSpc>
                <a:spcPts val="5000"/>
              </a:lnSpc>
              <a:buNone/>
            </a:pPr>
            <a:r>
              <a:rPr lang="en-US" sz="4000" b="1" dirty="0">
                <a:solidFill>
                  <a:srgbClr val="016D3F"/>
                </a:solidFill>
                <a:latin typeface="Pretendard"/>
                <a:ea typeface="Pretendard SemiBold" panose="02000503000000020004" pitchFamily="2" charset="-127"/>
                <a:cs typeface="Pretendard SemiBold" panose="02000503000000020004" pitchFamily="2" charset="-127"/>
              </a:rPr>
              <a:t>01 </a:t>
            </a:r>
            <a:r>
              <a:rPr lang="en-US" sz="4400" b="1" dirty="0">
                <a:solidFill>
                  <a:srgbClr val="016D3F"/>
                </a:solidFill>
                <a:latin typeface="Pretendard"/>
                <a:ea typeface="Pretendard SemiBold" panose="02000503000000020004" pitchFamily="2" charset="-127"/>
                <a:cs typeface="Pretendard SemiBold" panose="02000503000000020004" pitchFamily="2" charset="-127"/>
              </a:rPr>
              <a:t>Content 1</a:t>
            </a:r>
            <a:endParaRPr lang="en-US" sz="4400" b="1" dirty="0">
              <a:solidFill>
                <a:srgbClr val="016D3F"/>
              </a:solidFill>
              <a:latin typeface="Pretendard"/>
              <a:ea typeface="Pretendard SemiBold" panose="02000503000000020004" pitchFamily="2" charset="-127"/>
            </a:endParaRPr>
          </a:p>
        </p:txBody>
      </p:sp>
      <p:pic>
        <p:nvPicPr>
          <p:cNvPr id="4" name="Image 3" descr=" ">
            <a:extLst>
              <a:ext uri="{FF2B5EF4-FFF2-40B4-BE49-F238E27FC236}">
                <a16:creationId xmlns:a16="http://schemas.microsoft.com/office/drawing/2014/main" id="{6198A218-C070-36CF-68E1-79F22C9DCB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31555" y="4073377"/>
            <a:ext cx="11939491" cy="12701"/>
          </a:xfrm>
          <a:prstGeom prst="rect">
            <a:avLst/>
          </a:prstGeom>
        </p:spPr>
      </p:pic>
      <p:sp>
        <p:nvSpPr>
          <p:cNvPr id="5" name="Text 3">
            <a:extLst>
              <a:ext uri="{FF2B5EF4-FFF2-40B4-BE49-F238E27FC236}">
                <a16:creationId xmlns:a16="http://schemas.microsoft.com/office/drawing/2014/main" id="{34FAD527-83D9-9A13-BA20-3E58E3EA28AC}"/>
              </a:ext>
            </a:extLst>
          </p:cNvPr>
          <p:cNvSpPr/>
          <p:nvPr userDrawn="1"/>
        </p:nvSpPr>
        <p:spPr>
          <a:xfrm>
            <a:off x="11431555" y="4495988"/>
            <a:ext cx="11939490" cy="846667"/>
          </a:xfrm>
          <a:prstGeom prst="rect">
            <a:avLst/>
          </a:prstGeom>
          <a:noFill/>
          <a:ln/>
        </p:spPr>
        <p:txBody>
          <a:bodyPr wrap="square" lIns="0" tIns="0" rIns="0" bIns="0" rtlCol="0" anchor="t"/>
          <a:lstStyle/>
          <a:p>
            <a:pPr>
              <a:lnSpc>
                <a:spcPts val="5000"/>
              </a:lnSpc>
            </a:pPr>
            <a:r>
              <a:rPr lang="en-US" sz="4400" b="1" dirty="0">
                <a:solidFill>
                  <a:srgbClr val="016D3F"/>
                </a:solidFill>
                <a:latin typeface="Pretendard"/>
                <a:ea typeface="Pretendard SemiBold" panose="02000503000000020004" pitchFamily="2" charset="-127"/>
                <a:cs typeface="Pretendard SemiBold" panose="02000503000000020004" pitchFamily="2" charset="-127"/>
              </a:rPr>
              <a:t>02 </a:t>
            </a:r>
            <a:r>
              <a:rPr lang="en-US" altLang="ko-KR" sz="4400" b="1" dirty="0">
                <a:solidFill>
                  <a:srgbClr val="016D3F"/>
                </a:solidFill>
                <a:latin typeface="Pretendard"/>
                <a:ea typeface="Pretendard SemiBold" panose="02000503000000020004" pitchFamily="2" charset="-127"/>
                <a:cs typeface="Pretendard SemiBold" panose="02000503000000020004" pitchFamily="2" charset="-127"/>
              </a:rPr>
              <a:t>Content 2</a:t>
            </a:r>
            <a:endParaRPr lang="en-US" altLang="ko-KR" sz="4400" b="1" dirty="0">
              <a:solidFill>
                <a:srgbClr val="016D3F"/>
              </a:solidFill>
              <a:latin typeface="Pretendard"/>
              <a:ea typeface="Pretendard SemiBold" panose="02000503000000020004" pitchFamily="2" charset="-127"/>
            </a:endParaRPr>
          </a:p>
        </p:txBody>
      </p:sp>
      <p:pic>
        <p:nvPicPr>
          <p:cNvPr id="6" name="Image 4" descr=" ">
            <a:extLst>
              <a:ext uri="{FF2B5EF4-FFF2-40B4-BE49-F238E27FC236}">
                <a16:creationId xmlns:a16="http://schemas.microsoft.com/office/drawing/2014/main" id="{99E5329E-92E0-BF03-F076-519F1E21F2EE}"/>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11431555" y="6696224"/>
            <a:ext cx="11939491" cy="12701"/>
          </a:xfrm>
          <a:prstGeom prst="rect">
            <a:avLst/>
          </a:prstGeom>
        </p:spPr>
      </p:pic>
      <p:sp>
        <p:nvSpPr>
          <p:cNvPr id="7" name="Text 5">
            <a:extLst>
              <a:ext uri="{FF2B5EF4-FFF2-40B4-BE49-F238E27FC236}">
                <a16:creationId xmlns:a16="http://schemas.microsoft.com/office/drawing/2014/main" id="{C4D623B6-3437-F77B-9A6F-CC1FD4643D3C}"/>
              </a:ext>
            </a:extLst>
          </p:cNvPr>
          <p:cNvSpPr/>
          <p:nvPr userDrawn="1"/>
        </p:nvSpPr>
        <p:spPr>
          <a:xfrm>
            <a:off x="11431555" y="7036086"/>
            <a:ext cx="11957082" cy="846667"/>
          </a:xfrm>
          <a:prstGeom prst="rect">
            <a:avLst/>
          </a:prstGeom>
          <a:noFill/>
          <a:ln/>
        </p:spPr>
        <p:txBody>
          <a:bodyPr wrap="square" lIns="0" tIns="0" rIns="0" bIns="0" rtlCol="0" anchor="t"/>
          <a:lstStyle/>
          <a:p>
            <a:pPr>
              <a:lnSpc>
                <a:spcPts val="5000"/>
              </a:lnSpc>
            </a:pPr>
            <a:r>
              <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rPr>
              <a:t>03 </a:t>
            </a:r>
            <a:r>
              <a:rPr lang="en-US" altLang="ko-KR" sz="4400" b="1" dirty="0">
                <a:solidFill>
                  <a:srgbClr val="016D3F"/>
                </a:solidFill>
                <a:latin typeface="Pretendard"/>
                <a:ea typeface="Pretendard SemiBold" panose="02000503000000020004" pitchFamily="2" charset="-127"/>
                <a:cs typeface="Pretendard SemiBold" panose="02000503000000020004" pitchFamily="2" charset="-127"/>
              </a:rPr>
              <a:t>Content 3</a:t>
            </a:r>
            <a:endPar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endParaRPr>
          </a:p>
        </p:txBody>
      </p:sp>
      <p:pic>
        <p:nvPicPr>
          <p:cNvPr id="8" name="Image 5" descr=" ">
            <a:extLst>
              <a:ext uri="{FF2B5EF4-FFF2-40B4-BE49-F238E27FC236}">
                <a16:creationId xmlns:a16="http://schemas.microsoft.com/office/drawing/2014/main" id="{6DF7F633-D340-9ADF-AE31-1149DBA8B38A}"/>
              </a:ext>
            </a:extLst>
          </p:cNvPr>
          <p:cNvPicPr>
            <a:picLocks noChangeAspect="1"/>
          </p:cNvPicPr>
          <p:nvPr userDrawn="1"/>
        </p:nvPicPr>
        <p:blipFill>
          <a:blip r:embed="rId4">
            <a:extLst>
              <a:ext uri="{96DAC541-7B7A-43D3-8B79-37D633B846F1}">
                <asvg:svgBlip xmlns:asvg="http://schemas.microsoft.com/office/drawing/2016/SVG/main" r:embed="rId7"/>
              </a:ext>
            </a:extLst>
          </a:blip>
          <a:stretch>
            <a:fillRect/>
          </a:stretch>
        </p:blipFill>
        <p:spPr>
          <a:xfrm>
            <a:off x="11431555" y="9182386"/>
            <a:ext cx="11939491" cy="12701"/>
          </a:xfrm>
          <a:prstGeom prst="rect">
            <a:avLst/>
          </a:prstGeom>
        </p:spPr>
      </p:pic>
      <p:sp>
        <p:nvSpPr>
          <p:cNvPr id="9" name="Text 7">
            <a:extLst>
              <a:ext uri="{FF2B5EF4-FFF2-40B4-BE49-F238E27FC236}">
                <a16:creationId xmlns:a16="http://schemas.microsoft.com/office/drawing/2014/main" id="{D2EEE905-D05E-C2D1-714F-69DCB5DECB85}"/>
              </a:ext>
            </a:extLst>
          </p:cNvPr>
          <p:cNvSpPr/>
          <p:nvPr userDrawn="1"/>
        </p:nvSpPr>
        <p:spPr>
          <a:xfrm>
            <a:off x="11406152" y="9587539"/>
            <a:ext cx="11974675" cy="846667"/>
          </a:xfrm>
          <a:prstGeom prst="rect">
            <a:avLst/>
          </a:prstGeom>
          <a:noFill/>
          <a:ln/>
        </p:spPr>
        <p:txBody>
          <a:bodyPr wrap="square" lIns="0" tIns="0" rIns="0" bIns="0" rtlCol="0" anchor="t"/>
          <a:lstStyle/>
          <a:p>
            <a:pPr>
              <a:lnSpc>
                <a:spcPts val="5000"/>
              </a:lnSpc>
            </a:pPr>
            <a:r>
              <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rPr>
              <a:t>04 </a:t>
            </a:r>
            <a:r>
              <a:rPr lang="en-US" altLang="ko-KR" sz="4400" b="1" dirty="0">
                <a:solidFill>
                  <a:srgbClr val="016D3F"/>
                </a:solidFill>
                <a:latin typeface="Pretendard"/>
                <a:ea typeface="Pretendard SemiBold" panose="02000503000000020004" pitchFamily="2" charset="-127"/>
                <a:cs typeface="Pretendard SemiBold" panose="02000503000000020004" pitchFamily="2" charset="-127"/>
              </a:rPr>
              <a:t>Content 4</a:t>
            </a:r>
            <a:endPar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endParaRPr>
          </a:p>
        </p:txBody>
      </p:sp>
      <p:sp>
        <p:nvSpPr>
          <p:cNvPr id="10" name="Text 0">
            <a:extLst>
              <a:ext uri="{FF2B5EF4-FFF2-40B4-BE49-F238E27FC236}">
                <a16:creationId xmlns:a16="http://schemas.microsoft.com/office/drawing/2014/main" id="{847981B5-C824-867C-4A93-C75A27FFF5E3}"/>
              </a:ext>
            </a:extLst>
          </p:cNvPr>
          <p:cNvSpPr/>
          <p:nvPr userDrawn="1"/>
        </p:nvSpPr>
        <p:spPr>
          <a:xfrm>
            <a:off x="12346069" y="5342655"/>
            <a:ext cx="11024976" cy="1047757"/>
          </a:xfrm>
          <a:prstGeom prst="rect">
            <a:avLst/>
          </a:prstGeom>
          <a:noFill/>
          <a:ln/>
        </p:spPr>
        <p:txBody>
          <a:bodyPr wrap="square" lIns="0" tIns="0" rIns="0" bIns="0" rtlCol="0" anchor="t"/>
          <a:lstStyle/>
          <a:p>
            <a:pPr marL="685800" lvl="1" indent="-342900" algn="l">
              <a:buSzPct val="100000"/>
              <a:buChar char="•"/>
            </a:pPr>
            <a:r>
              <a:rPr lang="en-US"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rgbClr val="016D3F"/>
              </a:solidFill>
              <a:latin typeface="Pretendard"/>
            </a:endParaRPr>
          </a:p>
        </p:txBody>
      </p:sp>
      <p:sp>
        <p:nvSpPr>
          <p:cNvPr id="11" name="Text 0">
            <a:extLst>
              <a:ext uri="{FF2B5EF4-FFF2-40B4-BE49-F238E27FC236}">
                <a16:creationId xmlns:a16="http://schemas.microsoft.com/office/drawing/2014/main" id="{E8A67A72-BAB4-7A41-7A21-23EE4767A6F4}"/>
              </a:ext>
            </a:extLst>
          </p:cNvPr>
          <p:cNvSpPr/>
          <p:nvPr userDrawn="1"/>
        </p:nvSpPr>
        <p:spPr>
          <a:xfrm>
            <a:off x="12346069" y="7892855"/>
            <a:ext cx="11024976" cy="1026009"/>
          </a:xfrm>
          <a:prstGeom prst="rect">
            <a:avLst/>
          </a:prstGeom>
          <a:noFill/>
          <a:ln/>
        </p:spPr>
        <p:txBody>
          <a:bodyPr wrap="square" lIns="0" tIns="0" rIns="0" bIns="0" rtlCol="0" anchor="t"/>
          <a:lstStyle/>
          <a:p>
            <a:pPr marL="685800" lvl="1" indent="-342900" algn="l">
              <a:buSzPct val="100000"/>
              <a:buChar char="•"/>
            </a:pPr>
            <a:r>
              <a:rPr lang="en-US"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rgbClr val="016D3F"/>
              </a:solidFill>
              <a:latin typeface="Pretendard"/>
            </a:endParaRPr>
          </a:p>
        </p:txBody>
      </p:sp>
      <p:sp>
        <p:nvSpPr>
          <p:cNvPr id="12" name="Text 0">
            <a:extLst>
              <a:ext uri="{FF2B5EF4-FFF2-40B4-BE49-F238E27FC236}">
                <a16:creationId xmlns:a16="http://schemas.microsoft.com/office/drawing/2014/main" id="{DCA93DD5-2B73-6B80-69CF-B040F5039AF0}"/>
              </a:ext>
            </a:extLst>
          </p:cNvPr>
          <p:cNvSpPr/>
          <p:nvPr userDrawn="1"/>
        </p:nvSpPr>
        <p:spPr>
          <a:xfrm>
            <a:off x="12346069" y="10441233"/>
            <a:ext cx="11042568" cy="1026009"/>
          </a:xfrm>
          <a:prstGeom prst="rect">
            <a:avLst/>
          </a:prstGeom>
          <a:noFill/>
          <a:ln/>
        </p:spPr>
        <p:txBody>
          <a:bodyPr wrap="square" lIns="0" tIns="0" rIns="0" bIns="0" rtlCol="0" anchor="t"/>
          <a:lstStyle/>
          <a:p>
            <a:pPr marL="685800" lvl="1" indent="-342900" algn="l">
              <a:buSzPct val="100000"/>
              <a:buChar char="•"/>
            </a:pPr>
            <a:r>
              <a:rPr lang="en-US"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rgbClr val="016D3F"/>
              </a:solidFill>
              <a:latin typeface="Pretendard"/>
            </a:endParaRPr>
          </a:p>
        </p:txBody>
      </p:sp>
      <p:sp>
        <p:nvSpPr>
          <p:cNvPr id="13" name="Text 0">
            <a:extLst>
              <a:ext uri="{FF2B5EF4-FFF2-40B4-BE49-F238E27FC236}">
                <a16:creationId xmlns:a16="http://schemas.microsoft.com/office/drawing/2014/main" id="{46DCBFD4-79CD-08A7-89FC-9EBD75335E2F}"/>
              </a:ext>
            </a:extLst>
          </p:cNvPr>
          <p:cNvSpPr/>
          <p:nvPr userDrawn="1"/>
        </p:nvSpPr>
        <p:spPr>
          <a:xfrm>
            <a:off x="12346069" y="2771287"/>
            <a:ext cx="11024977" cy="1047757"/>
          </a:xfrm>
          <a:prstGeom prst="rect">
            <a:avLst/>
          </a:prstGeom>
          <a:noFill/>
          <a:ln/>
        </p:spPr>
        <p:txBody>
          <a:bodyPr wrap="square" lIns="0" tIns="0" rIns="0" bIns="0" rtlCol="0" anchor="t"/>
          <a:lstStyle/>
          <a:p>
            <a:pPr marL="685800" lvl="1" indent="-342900" algn="l">
              <a:buSzPct val="100000"/>
              <a:buChar char="•"/>
            </a:pPr>
            <a:r>
              <a:rPr lang="en-US"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rgbClr val="016D3F"/>
              </a:solidFill>
              <a:latin typeface="Pretendard"/>
            </a:endParaRPr>
          </a:p>
        </p:txBody>
      </p:sp>
      <p:sp>
        <p:nvSpPr>
          <p:cNvPr id="14" name="Text 1">
            <a:extLst>
              <a:ext uri="{FF2B5EF4-FFF2-40B4-BE49-F238E27FC236}">
                <a16:creationId xmlns:a16="http://schemas.microsoft.com/office/drawing/2014/main" id="{BEA15FFB-7AE3-8F7E-D5FE-916CABE3EF71}"/>
              </a:ext>
            </a:extLst>
          </p:cNvPr>
          <p:cNvSpPr/>
          <p:nvPr userDrawn="1"/>
        </p:nvSpPr>
        <p:spPr>
          <a:xfrm>
            <a:off x="1765521" y="1600200"/>
            <a:ext cx="3641122" cy="973667"/>
          </a:xfrm>
          <a:prstGeom prst="rect">
            <a:avLst/>
          </a:prstGeom>
          <a:noFill/>
          <a:ln/>
        </p:spPr>
        <p:txBody>
          <a:bodyPr wrap="square" lIns="0" tIns="0" rIns="0" bIns="0" rtlCol="0" anchor="t"/>
          <a:lstStyle/>
          <a:p>
            <a:pPr marL="0" indent="0" algn="l">
              <a:buNone/>
            </a:pPr>
            <a:r>
              <a:rPr lang="en-US" sz="5000" dirty="0">
                <a:solidFill>
                  <a:srgbClr val="016D3F"/>
                </a:solidFill>
                <a:latin typeface="Pretendard Bold" pitchFamily="34" charset="0"/>
                <a:ea typeface="Pretendard Bold" pitchFamily="34" charset="-122"/>
                <a:cs typeface="Pretendard Bold" pitchFamily="34" charset="-120"/>
              </a:rPr>
              <a:t>CONTENTS</a:t>
            </a:r>
            <a:endParaRPr lang="en-US" sz="5000" dirty="0">
              <a:solidFill>
                <a:srgbClr val="016D3F"/>
              </a:solidFill>
            </a:endParaRPr>
          </a:p>
        </p:txBody>
      </p:sp>
    </p:spTree>
    <p:extLst>
      <p:ext uri="{BB962C8B-B14F-4D97-AF65-F5344CB8AC3E}">
        <p14:creationId xmlns:p14="http://schemas.microsoft.com/office/powerpoint/2010/main" val="40736625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
        <p:nvSpPr>
          <p:cNvPr id="25" name="Text 17">
            <a:extLst>
              <a:ext uri="{FF2B5EF4-FFF2-40B4-BE49-F238E27FC236}">
                <a16:creationId xmlns:a16="http://schemas.microsoft.com/office/drawing/2014/main" id="{8A263A02-CD1D-BA93-0590-3414CF60DDBB}"/>
              </a:ext>
            </a:extLst>
          </p:cNvPr>
          <p:cNvSpPr/>
          <p:nvPr userDrawn="1"/>
        </p:nvSpPr>
        <p:spPr>
          <a:xfrm>
            <a:off x="1143235" y="1968500"/>
            <a:ext cx="4665716" cy="1236133"/>
          </a:xfrm>
          <a:prstGeom prst="rect">
            <a:avLst/>
          </a:prstGeom>
          <a:noFill/>
          <a:ln/>
        </p:spPr>
        <p:txBody>
          <a:bodyPr wrap="square" lIns="0" tIns="0" rIns="0" bIns="0" rtlCol="0" anchor="t"/>
          <a:lstStyle/>
          <a:p>
            <a:pPr marL="0" indent="0" algn="l">
              <a:buNone/>
            </a:pPr>
            <a:r>
              <a:rPr lang="en-US" sz="6400" dirty="0">
                <a:solidFill>
                  <a:srgbClr val="006D3F">
                    <a:alpha val="100000"/>
                  </a:srgbClr>
                </a:solidFill>
                <a:latin typeface="Pretendard Bold" pitchFamily="34" charset="0"/>
                <a:ea typeface="Pretendard Bold" pitchFamily="34" charset="-122"/>
                <a:cs typeface="Pretendard Bold" pitchFamily="34" charset="-120"/>
              </a:rPr>
              <a:t>CONTENTS</a:t>
            </a:r>
            <a:endParaRPr lang="en-US" sz="6400" dirty="0"/>
          </a:p>
        </p:txBody>
      </p:sp>
    </p:spTree>
    <p:extLst>
      <p:ext uri="{BB962C8B-B14F-4D97-AF65-F5344CB8AC3E}">
        <p14:creationId xmlns:p14="http://schemas.microsoft.com/office/powerpoint/2010/main" val="38904015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3" y="1104901"/>
            <a:ext cx="5195887" cy="3263899"/>
          </a:xfrm>
          <a:prstGeom prst="rect">
            <a:avLst/>
          </a:prstGeom>
        </p:spPr>
        <p:txBody>
          <a:bodyPr anchor="t"/>
          <a:lstStyle>
            <a:lvl1pPr>
              <a:defRPr sz="4400" b="1">
                <a:solidFill>
                  <a:srgbClr val="016D3F"/>
                </a:solidFill>
              </a:defRPr>
            </a:lvl1pPr>
          </a:lstStyle>
          <a:p>
            <a:r>
              <a:rPr lang="en-US" altLang="ko-KR" dirty="0"/>
              <a:t>Click to edit Master title style</a:t>
            </a:r>
            <a:endParaRPr lang="en-IN" dirty="0"/>
          </a:p>
        </p:txBody>
      </p:sp>
      <p:sp>
        <p:nvSpPr>
          <p:cNvPr id="2" name="Picture Placeholder 2">
            <a:extLst>
              <a:ext uri="{FF2B5EF4-FFF2-40B4-BE49-F238E27FC236}">
                <a16:creationId xmlns:a16="http://schemas.microsoft.com/office/drawing/2014/main" id="{E3A368F7-143A-DF44-986F-38D5B7B6C2BB}"/>
              </a:ext>
            </a:extLst>
          </p:cNvPr>
          <p:cNvSpPr>
            <a:spLocks noGrp="1"/>
          </p:cNvSpPr>
          <p:nvPr>
            <p:ph type="pic" idx="1"/>
          </p:nvPr>
        </p:nvSpPr>
        <p:spPr>
          <a:xfrm>
            <a:off x="7262812" y="1104901"/>
            <a:ext cx="79263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6" name="Text Placeholder 3">
            <a:extLst>
              <a:ext uri="{FF2B5EF4-FFF2-40B4-BE49-F238E27FC236}">
                <a16:creationId xmlns:a16="http://schemas.microsoft.com/office/drawing/2014/main" id="{46F48A3C-CEDE-9263-2521-1F3D437C755A}"/>
              </a:ext>
            </a:extLst>
          </p:cNvPr>
          <p:cNvSpPr>
            <a:spLocks noGrp="1"/>
          </p:cNvSpPr>
          <p:nvPr>
            <p:ph type="body" sz="half" idx="2"/>
          </p:nvPr>
        </p:nvSpPr>
        <p:spPr>
          <a:xfrm>
            <a:off x="7262812" y="8524880"/>
            <a:ext cx="7926388" cy="3857620"/>
          </a:xfrm>
          <a:prstGeom prst="rect">
            <a:avLst/>
          </a:prstGeom>
        </p:spPr>
        <p:txBody>
          <a:bodyPr/>
          <a:lstStyle>
            <a:lvl1pPr marL="0" indent="0">
              <a:lnSpc>
                <a:spcPct val="150000"/>
              </a:lnSpc>
              <a:buNone/>
              <a:defRPr sz="20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Picture Placeholder 2">
            <a:extLst>
              <a:ext uri="{FF2B5EF4-FFF2-40B4-BE49-F238E27FC236}">
                <a16:creationId xmlns:a16="http://schemas.microsoft.com/office/drawing/2014/main" id="{0E8981D7-8388-4E06-6A36-2C15B04064DB}"/>
              </a:ext>
            </a:extLst>
          </p:cNvPr>
          <p:cNvSpPr>
            <a:spLocks noGrp="1"/>
          </p:cNvSpPr>
          <p:nvPr>
            <p:ph type="pic" idx="13"/>
          </p:nvPr>
        </p:nvSpPr>
        <p:spPr>
          <a:xfrm>
            <a:off x="15467011" y="1104901"/>
            <a:ext cx="79263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9" name="Text Placeholder 3">
            <a:extLst>
              <a:ext uri="{FF2B5EF4-FFF2-40B4-BE49-F238E27FC236}">
                <a16:creationId xmlns:a16="http://schemas.microsoft.com/office/drawing/2014/main" id="{A1D31588-4B20-D067-B197-B031AF375BAD}"/>
              </a:ext>
            </a:extLst>
          </p:cNvPr>
          <p:cNvSpPr>
            <a:spLocks noGrp="1"/>
          </p:cNvSpPr>
          <p:nvPr>
            <p:ph type="body" sz="half" idx="14"/>
          </p:nvPr>
        </p:nvSpPr>
        <p:spPr>
          <a:xfrm>
            <a:off x="15467011" y="8524880"/>
            <a:ext cx="7926388" cy="3857620"/>
          </a:xfrm>
          <a:prstGeom prst="rect">
            <a:avLst/>
          </a:prstGeom>
        </p:spPr>
        <p:txBody>
          <a:bodyPr/>
          <a:lstStyle>
            <a:lvl1pPr marL="0" indent="0">
              <a:lnSpc>
                <a:spcPct val="150000"/>
              </a:lnSpc>
              <a:buNone/>
              <a:defRPr sz="20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9291223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3" y="1104901"/>
            <a:ext cx="5386388" cy="3733799"/>
          </a:xfrm>
          <a:prstGeom prst="rect">
            <a:avLst/>
          </a:prstGeom>
        </p:spPr>
        <p:txBody>
          <a:bodyPr anchor="t"/>
          <a:lstStyle>
            <a:lvl1pPr>
              <a:defRPr sz="4400" b="1">
                <a:solidFill>
                  <a:srgbClr val="016D3F"/>
                </a:solidFill>
              </a:defRPr>
            </a:lvl1pPr>
          </a:lstStyle>
          <a:p>
            <a:r>
              <a:rPr lang="en-US" altLang="ko-KR" dirty="0"/>
              <a:t>Click to edit Master title style</a:t>
            </a:r>
            <a:endParaRPr lang="en-IN" dirty="0"/>
          </a:p>
        </p:txBody>
      </p:sp>
      <p:sp>
        <p:nvSpPr>
          <p:cNvPr id="9" name="Picture Placeholder 2">
            <a:extLst>
              <a:ext uri="{FF2B5EF4-FFF2-40B4-BE49-F238E27FC236}">
                <a16:creationId xmlns:a16="http://schemas.microsoft.com/office/drawing/2014/main" id="{3FE43CA8-D5E8-0563-C72D-90BFE3C598A9}"/>
              </a:ext>
            </a:extLst>
          </p:cNvPr>
          <p:cNvSpPr>
            <a:spLocks noGrp="1"/>
          </p:cNvSpPr>
          <p:nvPr>
            <p:ph type="pic" idx="13"/>
          </p:nvPr>
        </p:nvSpPr>
        <p:spPr>
          <a:xfrm>
            <a:off x="7161211" y="7277100"/>
            <a:ext cx="16232188" cy="49402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10" name="Content Placeholder 3">
            <a:extLst>
              <a:ext uri="{FF2B5EF4-FFF2-40B4-BE49-F238E27FC236}">
                <a16:creationId xmlns:a16="http://schemas.microsoft.com/office/drawing/2014/main" id="{0D0B16B0-E3D2-01CA-04C8-D580C5C7ECF4}"/>
              </a:ext>
            </a:extLst>
          </p:cNvPr>
          <p:cNvSpPr>
            <a:spLocks noGrp="1"/>
          </p:cNvSpPr>
          <p:nvPr>
            <p:ph sz="half" idx="14"/>
          </p:nvPr>
        </p:nvSpPr>
        <p:spPr>
          <a:xfrm>
            <a:off x="7161211" y="1092201"/>
            <a:ext cx="16232188" cy="5880099"/>
          </a:xfrm>
          <a:prstGeom prst="rect">
            <a:avLst/>
          </a:prstGeom>
        </p:spPr>
        <p:txBody>
          <a:bodyPr/>
          <a:lstStyle>
            <a:lvl1pPr>
              <a:lnSpc>
                <a:spcPct val="150000"/>
              </a:lnSpc>
              <a:defRPr>
                <a:solidFill>
                  <a:schemeClr val="tx1">
                    <a:lumMod val="95000"/>
                    <a:lumOff val="5000"/>
                  </a:schemeClr>
                </a:solidFill>
              </a:defRPr>
            </a:lvl1pPr>
            <a:lvl2pPr>
              <a:lnSpc>
                <a:spcPct val="150000"/>
              </a:lnSpc>
              <a:defRPr>
                <a:solidFill>
                  <a:schemeClr val="tx1">
                    <a:lumMod val="95000"/>
                    <a:lumOff val="5000"/>
                  </a:schemeClr>
                </a:solidFill>
              </a:defRPr>
            </a:lvl2pPr>
            <a:lvl3pPr>
              <a:lnSpc>
                <a:spcPct val="150000"/>
              </a:lnSpc>
              <a:defRPr>
                <a:solidFill>
                  <a:schemeClr val="tx1">
                    <a:lumMod val="95000"/>
                    <a:lumOff val="5000"/>
                  </a:schemeClr>
                </a:solidFill>
              </a:defRPr>
            </a:lvl3pPr>
            <a:lvl4pPr>
              <a:lnSpc>
                <a:spcPct val="150000"/>
              </a:lnSpc>
              <a:defRPr>
                <a:solidFill>
                  <a:schemeClr val="tx1">
                    <a:lumMod val="95000"/>
                    <a:lumOff val="5000"/>
                  </a:schemeClr>
                </a:solidFill>
              </a:defRPr>
            </a:lvl4pPr>
            <a:lvl5pPr>
              <a:lnSpc>
                <a:spcPct val="150000"/>
              </a:lnSpc>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2508291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417F3-0FB7-B6B1-4115-0B36ABB39CA1}"/>
              </a:ext>
            </a:extLst>
          </p:cNvPr>
          <p:cNvSpPr>
            <a:spLocks noGrp="1"/>
          </p:cNvSpPr>
          <p:nvPr>
            <p:ph type="title"/>
          </p:nvPr>
        </p:nvSpPr>
        <p:spPr>
          <a:xfrm>
            <a:off x="977901" y="1104900"/>
            <a:ext cx="5487988" cy="2652713"/>
          </a:xfrm>
          <a:prstGeom prst="rect">
            <a:avLst/>
          </a:prstGeom>
        </p:spPr>
        <p:txBody>
          <a:bodyPr/>
          <a:lstStyle>
            <a:lvl1pPr>
              <a:defRPr b="1">
                <a:solidFill>
                  <a:srgbClr val="016D3F"/>
                </a:solidFill>
              </a:defRPr>
            </a:lvl1pPr>
          </a:lstStyle>
          <a:p>
            <a:r>
              <a:rPr lang="en-US" dirty="0"/>
              <a:t>Click to edit Master title style</a:t>
            </a:r>
            <a:endParaRPr lang="en-IN" dirty="0"/>
          </a:p>
        </p:txBody>
      </p:sp>
      <p:sp>
        <p:nvSpPr>
          <p:cNvPr id="4" name="Content Placeholder 3">
            <a:extLst>
              <a:ext uri="{FF2B5EF4-FFF2-40B4-BE49-F238E27FC236}">
                <a16:creationId xmlns:a16="http://schemas.microsoft.com/office/drawing/2014/main" id="{F33BA380-C86D-2C40-9709-3D8AF987BF09}"/>
              </a:ext>
            </a:extLst>
          </p:cNvPr>
          <p:cNvSpPr>
            <a:spLocks noGrp="1"/>
          </p:cNvSpPr>
          <p:nvPr>
            <p:ph sz="half" idx="2"/>
          </p:nvPr>
        </p:nvSpPr>
        <p:spPr>
          <a:xfrm>
            <a:off x="7049294" y="1104900"/>
            <a:ext cx="16359980" cy="10934700"/>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Slide Number Placeholder 3">
            <a:extLst>
              <a:ext uri="{FF2B5EF4-FFF2-40B4-BE49-F238E27FC236}">
                <a16:creationId xmlns:a16="http://schemas.microsoft.com/office/drawing/2014/main" id="{E649EF4E-BBBA-63E6-2405-822D2F4696E6}"/>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Tree>
    <p:extLst>
      <p:ext uri="{BB962C8B-B14F-4D97-AF65-F5344CB8AC3E}">
        <p14:creationId xmlns:p14="http://schemas.microsoft.com/office/powerpoint/2010/main" val="27283034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8CC0-6F64-D9ED-3EA4-575DE693B12D}"/>
              </a:ext>
            </a:extLst>
          </p:cNvPr>
          <p:cNvSpPr>
            <a:spLocks noGrp="1"/>
          </p:cNvSpPr>
          <p:nvPr>
            <p:ph type="title" hasCustomPrompt="1"/>
          </p:nvPr>
        </p:nvSpPr>
        <p:spPr>
          <a:xfrm>
            <a:off x="976313" y="1104901"/>
            <a:ext cx="5487988" cy="2374900"/>
          </a:xfrm>
          <a:prstGeom prst="rect">
            <a:avLst/>
          </a:prstGeom>
        </p:spPr>
        <p:txBody>
          <a:bodyPr anchor="t"/>
          <a:lstStyle>
            <a:lvl1pPr>
              <a:defRPr sz="4400" b="1">
                <a:solidFill>
                  <a:srgbClr val="016D3F"/>
                </a:solidFill>
              </a:defRPr>
            </a:lvl1pPr>
          </a:lstStyle>
          <a:p>
            <a:r>
              <a:rPr lang="en-US" altLang="ko-KR" dirty="0"/>
              <a:t>Click to edit Master title style</a:t>
            </a:r>
            <a:endParaRPr lang="en-IN" dirty="0"/>
          </a:p>
        </p:txBody>
      </p:sp>
      <p:sp>
        <p:nvSpPr>
          <p:cNvPr id="3" name="Picture Placeholder 2">
            <a:extLst>
              <a:ext uri="{FF2B5EF4-FFF2-40B4-BE49-F238E27FC236}">
                <a16:creationId xmlns:a16="http://schemas.microsoft.com/office/drawing/2014/main" id="{12D9F8ED-4D2B-4B41-5802-6E04B2A2D832}"/>
              </a:ext>
            </a:extLst>
          </p:cNvPr>
          <p:cNvSpPr>
            <a:spLocks noGrp="1"/>
          </p:cNvSpPr>
          <p:nvPr>
            <p:ph type="pic" idx="1"/>
          </p:nvPr>
        </p:nvSpPr>
        <p:spPr>
          <a:xfrm>
            <a:off x="7065963" y="1104901"/>
            <a:ext cx="16344898" cy="1111249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a:extLst>
              <a:ext uri="{FF2B5EF4-FFF2-40B4-BE49-F238E27FC236}">
                <a16:creationId xmlns:a16="http://schemas.microsoft.com/office/drawing/2014/main" id="{BBC7BBAD-644D-3D6B-949D-A9F777822003}"/>
              </a:ext>
            </a:extLst>
          </p:cNvPr>
          <p:cNvSpPr>
            <a:spLocks noGrp="1"/>
          </p:cNvSpPr>
          <p:nvPr>
            <p:ph type="body" sz="half" idx="2"/>
          </p:nvPr>
        </p:nvSpPr>
        <p:spPr>
          <a:xfrm>
            <a:off x="976314" y="3838574"/>
            <a:ext cx="5487988" cy="8378825"/>
          </a:xfrm>
          <a:prstGeom prst="rect">
            <a:avLst/>
          </a:prstGeom>
        </p:spPr>
        <p:txBody>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3">
            <a:extLst>
              <a:ext uri="{FF2B5EF4-FFF2-40B4-BE49-F238E27FC236}">
                <a16:creationId xmlns:a16="http://schemas.microsoft.com/office/drawing/2014/main" id="{900206DF-0D56-F138-5E63-D22EFD068D06}"/>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Tree>
    <p:extLst>
      <p:ext uri="{BB962C8B-B14F-4D97-AF65-F5344CB8AC3E}">
        <p14:creationId xmlns:p14="http://schemas.microsoft.com/office/powerpoint/2010/main" val="7019709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2" y="1104901"/>
            <a:ext cx="22417087" cy="1142999"/>
          </a:xfrm>
          <a:prstGeom prst="rect">
            <a:avLst/>
          </a:prstGeom>
        </p:spPr>
        <p:txBody>
          <a:bodyPr anchor="ctr"/>
          <a:lstStyle>
            <a:lvl1pPr>
              <a:defRPr sz="4400" b="1">
                <a:solidFill>
                  <a:srgbClr val="016D3F"/>
                </a:solidFill>
              </a:defRPr>
            </a:lvl1pPr>
          </a:lstStyle>
          <a:p>
            <a:r>
              <a:rPr lang="en-US" altLang="ko-KR" dirty="0"/>
              <a:t>Click to edit Master title style</a:t>
            </a:r>
            <a:endParaRPr lang="en-IN" dirty="0"/>
          </a:p>
        </p:txBody>
      </p:sp>
    </p:spTree>
    <p:extLst>
      <p:ext uri="{BB962C8B-B14F-4D97-AF65-F5344CB8AC3E}">
        <p14:creationId xmlns:p14="http://schemas.microsoft.com/office/powerpoint/2010/main" val="24582038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2" y="1104901"/>
            <a:ext cx="22417087" cy="1142999"/>
          </a:xfrm>
          <a:prstGeom prst="rect">
            <a:avLst/>
          </a:prstGeom>
        </p:spPr>
        <p:txBody>
          <a:bodyPr anchor="ctr"/>
          <a:lstStyle>
            <a:lvl1pPr>
              <a:defRPr sz="4400" b="1">
                <a:solidFill>
                  <a:srgbClr val="016D3F"/>
                </a:solidFill>
              </a:defRPr>
            </a:lvl1pPr>
          </a:lstStyle>
          <a:p>
            <a:r>
              <a:rPr lang="en-US" altLang="ko-KR" dirty="0"/>
              <a:t>Click to edit Master title style</a:t>
            </a:r>
            <a:endParaRPr lang="en-IN" dirty="0"/>
          </a:p>
        </p:txBody>
      </p:sp>
      <p:sp>
        <p:nvSpPr>
          <p:cNvPr id="2" name="Picture Placeholder 2">
            <a:extLst>
              <a:ext uri="{FF2B5EF4-FFF2-40B4-BE49-F238E27FC236}">
                <a16:creationId xmlns:a16="http://schemas.microsoft.com/office/drawing/2014/main" id="{E3A368F7-143A-DF44-986F-38D5B7B6C2BB}"/>
              </a:ext>
            </a:extLst>
          </p:cNvPr>
          <p:cNvSpPr>
            <a:spLocks noGrp="1"/>
          </p:cNvSpPr>
          <p:nvPr>
            <p:ph type="pic" idx="1"/>
          </p:nvPr>
        </p:nvSpPr>
        <p:spPr>
          <a:xfrm>
            <a:off x="976312" y="2613027"/>
            <a:ext cx="106314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3" name="Picture Placeholder 2">
            <a:extLst>
              <a:ext uri="{FF2B5EF4-FFF2-40B4-BE49-F238E27FC236}">
                <a16:creationId xmlns:a16="http://schemas.microsoft.com/office/drawing/2014/main" id="{4927ABE8-B550-7D20-6DF6-5D14921EA787}"/>
              </a:ext>
            </a:extLst>
          </p:cNvPr>
          <p:cNvSpPr>
            <a:spLocks noGrp="1"/>
          </p:cNvSpPr>
          <p:nvPr>
            <p:ph type="pic" idx="13"/>
          </p:nvPr>
        </p:nvSpPr>
        <p:spPr>
          <a:xfrm>
            <a:off x="12779375" y="2613027"/>
            <a:ext cx="106314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6" name="Text Placeholder 3">
            <a:extLst>
              <a:ext uri="{FF2B5EF4-FFF2-40B4-BE49-F238E27FC236}">
                <a16:creationId xmlns:a16="http://schemas.microsoft.com/office/drawing/2014/main" id="{46F48A3C-CEDE-9263-2521-1F3D437C755A}"/>
              </a:ext>
            </a:extLst>
          </p:cNvPr>
          <p:cNvSpPr>
            <a:spLocks noGrp="1"/>
          </p:cNvSpPr>
          <p:nvPr>
            <p:ph type="body" sz="half" idx="2"/>
          </p:nvPr>
        </p:nvSpPr>
        <p:spPr>
          <a:xfrm>
            <a:off x="976312" y="10033006"/>
            <a:ext cx="10631488" cy="2720972"/>
          </a:xfrm>
          <a:prstGeom prst="rect">
            <a:avLst/>
          </a:prstGeom>
        </p:spPr>
        <p:txBody>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746308FD-025F-F62C-6920-74412CFD2F00}"/>
              </a:ext>
            </a:extLst>
          </p:cNvPr>
          <p:cNvSpPr>
            <a:spLocks noGrp="1"/>
          </p:cNvSpPr>
          <p:nvPr>
            <p:ph type="body" sz="half" idx="14"/>
          </p:nvPr>
        </p:nvSpPr>
        <p:spPr>
          <a:xfrm>
            <a:off x="12779375" y="10033006"/>
            <a:ext cx="10631488" cy="2720972"/>
          </a:xfrm>
          <a:prstGeom prst="rect">
            <a:avLst/>
          </a:prstGeom>
        </p:spPr>
        <p:txBody>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519474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DEFAULT">
    <p:bg>
      <p:bgRef idx="1001">
        <a:schemeClr val="bg1"/>
      </p:bgRef>
    </p:bg>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E2A600EE-04DD-85C1-70EB-8A1DF7F591E6}"/>
              </a:ext>
            </a:extLst>
          </p:cNvPr>
          <p:cNvSpPr/>
          <p:nvPr userDrawn="1"/>
        </p:nvSpPr>
        <p:spPr>
          <a:xfrm>
            <a:off x="1689311" y="1651000"/>
            <a:ext cx="22102342" cy="3733800"/>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16D3F"/>
                </a:solidFill>
                <a:effectLst/>
                <a:uLnTx/>
                <a:uFillTx/>
                <a:latin typeface="Pretendard Bold" pitchFamily="34" charset="0"/>
                <a:ea typeface="Pretendard Bold" pitchFamily="34" charset="-122"/>
                <a:cs typeface="+mn-cs"/>
              </a:rPr>
              <a:t>Type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016D3F"/>
                </a:solidFill>
                <a:effectLst/>
                <a:uLnTx/>
                <a:uFillTx/>
                <a:latin typeface="Pretendard Bold" pitchFamily="34" charset="0"/>
                <a:ea typeface="Pretendard Bold" pitchFamily="34" charset="-122"/>
                <a:cs typeface="+mn-cs"/>
              </a:rPr>
              <a:t>Webinar Title</a:t>
            </a:r>
            <a:endParaRPr kumimoji="0" lang="en-US" sz="7200" b="0" i="0" u="none" strike="noStrike" kern="1200" cap="none" spc="0" normalizeH="0" baseline="0" noProof="0" dirty="0">
              <a:ln>
                <a:noFill/>
              </a:ln>
              <a:solidFill>
                <a:srgbClr val="016D3F"/>
              </a:solidFill>
              <a:effectLst/>
              <a:uLnTx/>
              <a:uFillTx/>
              <a:latin typeface="Calibri" panose="020F0502020204030204"/>
              <a:ea typeface="+mn-ea"/>
              <a:cs typeface="+mn-cs"/>
            </a:endParaRPr>
          </a:p>
        </p:txBody>
      </p:sp>
      <p:sp>
        <p:nvSpPr>
          <p:cNvPr id="3" name="Text 1">
            <a:extLst>
              <a:ext uri="{FF2B5EF4-FFF2-40B4-BE49-F238E27FC236}">
                <a16:creationId xmlns:a16="http://schemas.microsoft.com/office/drawing/2014/main" id="{B9C0C93C-81BC-7A6B-6C52-776A5303BB41}"/>
              </a:ext>
            </a:extLst>
          </p:cNvPr>
          <p:cNvSpPr/>
          <p:nvPr userDrawn="1"/>
        </p:nvSpPr>
        <p:spPr>
          <a:xfrm>
            <a:off x="1689311" y="5499100"/>
            <a:ext cx="13594786" cy="872067"/>
          </a:xfrm>
          <a:prstGeom prst="rect">
            <a:avLst/>
          </a:prstGeom>
          <a:noFill/>
          <a:ln/>
        </p:spPr>
        <p:txBody>
          <a:bodyPr wrap="square" lIns="0" tIns="0" rIns="0" bIns="0" rtlCol="0" anchor="t"/>
          <a:lstStyle/>
          <a:p>
            <a:pPr marL="0" indent="0" algn="l">
              <a:buNone/>
            </a:pPr>
            <a:r>
              <a:rPr lang="en-US" sz="3200" dirty="0">
                <a:solidFill>
                  <a:srgbClr val="016D3F"/>
                </a:solidFill>
                <a:latin typeface="Pretendard Medium" pitchFamily="34" charset="0"/>
                <a:ea typeface="Pretendard Medium" pitchFamily="34" charset="-122"/>
                <a:cs typeface="Pretendard Medium" pitchFamily="34" charset="-120"/>
              </a:rPr>
              <a:t>Full </a:t>
            </a:r>
            <a:r>
              <a:rPr lang="en-US" sz="3200" dirty="0" err="1">
                <a:solidFill>
                  <a:srgbClr val="016D3F"/>
                </a:solidFill>
                <a:latin typeface="Pretendard Medium" pitchFamily="34" charset="0"/>
                <a:ea typeface="Pretendard Medium" pitchFamily="34" charset="-122"/>
                <a:cs typeface="Pretendard Medium" pitchFamily="34" charset="-120"/>
              </a:rPr>
              <a:t>Nameㅣ</a:t>
            </a:r>
            <a:r>
              <a:rPr lang="en-US" sz="3200" dirty="0">
                <a:solidFill>
                  <a:srgbClr val="016D3F"/>
                </a:solidFill>
                <a:latin typeface="Pretendard Medium" pitchFamily="34" charset="0"/>
                <a:ea typeface="Pretendard Medium" pitchFamily="34" charset="-122"/>
                <a:cs typeface="Pretendard Medium" pitchFamily="34" charset="-120"/>
              </a:rPr>
              <a:t> Job title &amp; Company name</a:t>
            </a:r>
            <a:endParaRPr lang="en-US" sz="3200" dirty="0">
              <a:solidFill>
                <a:srgbClr val="016D3F"/>
              </a:solidFill>
            </a:endParaRPr>
          </a:p>
        </p:txBody>
      </p:sp>
    </p:spTree>
    <p:extLst>
      <p:ext uri="{BB962C8B-B14F-4D97-AF65-F5344CB8AC3E}">
        <p14:creationId xmlns:p14="http://schemas.microsoft.com/office/powerpoint/2010/main" val="297804968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2" y="1104901"/>
            <a:ext cx="22417087" cy="1142999"/>
          </a:xfrm>
          <a:prstGeom prst="rect">
            <a:avLst/>
          </a:prstGeom>
        </p:spPr>
        <p:txBody>
          <a:bodyPr anchor="ctr"/>
          <a:lstStyle>
            <a:lvl1pPr>
              <a:defRPr sz="4400" b="1">
                <a:solidFill>
                  <a:srgbClr val="016D3F"/>
                </a:solidFill>
              </a:defRPr>
            </a:lvl1pPr>
          </a:lstStyle>
          <a:p>
            <a:r>
              <a:rPr lang="en-US" altLang="ko-KR" dirty="0"/>
              <a:t>Click to edit Master title style</a:t>
            </a:r>
            <a:endParaRPr lang="en-IN" dirty="0"/>
          </a:p>
        </p:txBody>
      </p:sp>
      <p:sp>
        <p:nvSpPr>
          <p:cNvPr id="2" name="Picture Placeholder 2">
            <a:extLst>
              <a:ext uri="{FF2B5EF4-FFF2-40B4-BE49-F238E27FC236}">
                <a16:creationId xmlns:a16="http://schemas.microsoft.com/office/drawing/2014/main" id="{E3A368F7-143A-DF44-986F-38D5B7B6C2BB}"/>
              </a:ext>
            </a:extLst>
          </p:cNvPr>
          <p:cNvSpPr>
            <a:spLocks noGrp="1"/>
          </p:cNvSpPr>
          <p:nvPr>
            <p:ph type="pic" idx="1"/>
          </p:nvPr>
        </p:nvSpPr>
        <p:spPr>
          <a:xfrm>
            <a:off x="976312" y="7950200"/>
            <a:ext cx="10631488" cy="481013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8" name="Content Placeholder 3">
            <a:extLst>
              <a:ext uri="{FF2B5EF4-FFF2-40B4-BE49-F238E27FC236}">
                <a16:creationId xmlns:a16="http://schemas.microsoft.com/office/drawing/2014/main" id="{BC64F1AE-4771-6A65-45C1-8E82F0F6A8F9}"/>
              </a:ext>
            </a:extLst>
          </p:cNvPr>
          <p:cNvSpPr>
            <a:spLocks noGrp="1"/>
          </p:cNvSpPr>
          <p:nvPr>
            <p:ph sz="half" idx="2"/>
          </p:nvPr>
        </p:nvSpPr>
        <p:spPr>
          <a:xfrm>
            <a:off x="976312" y="2597154"/>
            <a:ext cx="10631488" cy="5149846"/>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Picture Placeholder 2">
            <a:extLst>
              <a:ext uri="{FF2B5EF4-FFF2-40B4-BE49-F238E27FC236}">
                <a16:creationId xmlns:a16="http://schemas.microsoft.com/office/drawing/2014/main" id="{3FE43CA8-D5E8-0563-C72D-90BFE3C598A9}"/>
              </a:ext>
            </a:extLst>
          </p:cNvPr>
          <p:cNvSpPr>
            <a:spLocks noGrp="1"/>
          </p:cNvSpPr>
          <p:nvPr>
            <p:ph type="pic" idx="13"/>
          </p:nvPr>
        </p:nvSpPr>
        <p:spPr>
          <a:xfrm>
            <a:off x="12761911" y="7950200"/>
            <a:ext cx="10631488" cy="481013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10" name="Content Placeholder 3">
            <a:extLst>
              <a:ext uri="{FF2B5EF4-FFF2-40B4-BE49-F238E27FC236}">
                <a16:creationId xmlns:a16="http://schemas.microsoft.com/office/drawing/2014/main" id="{0D0B16B0-E3D2-01CA-04C8-D580C5C7ECF4}"/>
              </a:ext>
            </a:extLst>
          </p:cNvPr>
          <p:cNvSpPr>
            <a:spLocks noGrp="1"/>
          </p:cNvSpPr>
          <p:nvPr>
            <p:ph sz="half" idx="14"/>
          </p:nvPr>
        </p:nvSpPr>
        <p:spPr>
          <a:xfrm>
            <a:off x="12761911" y="2597154"/>
            <a:ext cx="10631488" cy="5149846"/>
          </a:xfrm>
          <a:prstGeom prst="rect">
            <a:avLst/>
          </a:prstGeom>
        </p:spPr>
        <p:txBody>
          <a:bodyPr/>
          <a:lstStyle>
            <a:lvl1pPr>
              <a:lnSpc>
                <a:spcPct val="150000"/>
              </a:lnSpc>
              <a:defRPr/>
            </a:lvl1pPr>
            <a:lvl2pPr>
              <a:lnSpc>
                <a:spcPct val="150000"/>
              </a:lnSpc>
              <a:defRPr/>
            </a:lvl2pPr>
            <a:lvl3pPr>
              <a:lnSpc>
                <a:spcPct val="150000"/>
              </a:lnSpc>
              <a:defRPr/>
            </a:lvl3pPr>
            <a:lvl4pPr>
              <a:lnSpc>
                <a:spcPct val="150000"/>
              </a:lnSpc>
              <a:defRPr/>
            </a:lvl4pPr>
            <a:lvl5pPr>
              <a:lnSpc>
                <a:spcPct val="150000"/>
              </a:lnSpc>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00503201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3_DEFAULT">
    <p:bg>
      <p:bgRef idx="1001">
        <a:schemeClr val="bg1"/>
      </p:bgRef>
    </p:bg>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E2A600EE-04DD-85C1-70EB-8A1DF7F591E6}"/>
              </a:ext>
            </a:extLst>
          </p:cNvPr>
          <p:cNvSpPr/>
          <p:nvPr userDrawn="1"/>
        </p:nvSpPr>
        <p:spPr>
          <a:xfrm>
            <a:off x="1689311" y="1651000"/>
            <a:ext cx="22102342" cy="3733800"/>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bg1"/>
                </a:solidFill>
                <a:effectLst/>
                <a:uLnTx/>
                <a:uFillTx/>
                <a:latin typeface="Pretendard Bold" pitchFamily="34" charset="0"/>
                <a:ea typeface="Pretendard Bold" pitchFamily="34" charset="-122"/>
                <a:cs typeface="+mn-cs"/>
              </a:rPr>
              <a:t>Type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bg1"/>
                </a:solidFill>
                <a:effectLst/>
                <a:uLnTx/>
                <a:uFillTx/>
                <a:latin typeface="Pretendard Bold" pitchFamily="34" charset="0"/>
                <a:ea typeface="Pretendard Bold" pitchFamily="34" charset="-122"/>
                <a:cs typeface="+mn-cs"/>
              </a:rPr>
              <a:t>Webinar Title</a:t>
            </a:r>
            <a:endParaRPr kumimoji="0" lang="en-US" sz="7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 name="Text 1">
            <a:extLst>
              <a:ext uri="{FF2B5EF4-FFF2-40B4-BE49-F238E27FC236}">
                <a16:creationId xmlns:a16="http://schemas.microsoft.com/office/drawing/2014/main" id="{B9C0C93C-81BC-7A6B-6C52-776A5303BB41}"/>
              </a:ext>
            </a:extLst>
          </p:cNvPr>
          <p:cNvSpPr/>
          <p:nvPr userDrawn="1"/>
        </p:nvSpPr>
        <p:spPr>
          <a:xfrm>
            <a:off x="1689311" y="5499100"/>
            <a:ext cx="13594786" cy="872067"/>
          </a:xfrm>
          <a:prstGeom prst="rect">
            <a:avLst/>
          </a:prstGeom>
          <a:noFill/>
          <a:ln/>
        </p:spPr>
        <p:txBody>
          <a:bodyPr wrap="square" lIns="0" tIns="0" rIns="0" bIns="0" rtlCol="0" anchor="t"/>
          <a:lstStyle/>
          <a:p>
            <a:pPr marL="0" indent="0" algn="l">
              <a:buNone/>
            </a:pPr>
            <a:r>
              <a:rPr lang="en-US" sz="3200" dirty="0">
                <a:solidFill>
                  <a:schemeClr val="bg1"/>
                </a:solidFill>
                <a:latin typeface="Pretendard Medium" pitchFamily="34" charset="0"/>
                <a:ea typeface="Pretendard Medium" pitchFamily="34" charset="-122"/>
                <a:cs typeface="Pretendard Medium" pitchFamily="34" charset="-120"/>
              </a:rPr>
              <a:t>Full </a:t>
            </a:r>
            <a:r>
              <a:rPr lang="en-US" sz="3200" dirty="0" err="1">
                <a:solidFill>
                  <a:schemeClr val="bg1"/>
                </a:solidFill>
                <a:latin typeface="Pretendard Medium" pitchFamily="34" charset="0"/>
                <a:ea typeface="Pretendard Medium" pitchFamily="34" charset="-122"/>
                <a:cs typeface="Pretendard Medium" pitchFamily="34" charset="-120"/>
              </a:rPr>
              <a:t>Nameㅣ</a:t>
            </a:r>
            <a:r>
              <a:rPr lang="en-US" sz="3200" dirty="0">
                <a:solidFill>
                  <a:schemeClr val="bg1"/>
                </a:solidFill>
                <a:latin typeface="Pretendard Medium" pitchFamily="34" charset="0"/>
                <a:ea typeface="Pretendard Medium" pitchFamily="34" charset="-122"/>
                <a:cs typeface="Pretendard Medium" pitchFamily="34" charset="-120"/>
              </a:rPr>
              <a:t> Job title &amp; Company name</a:t>
            </a:r>
            <a:endParaRPr lang="en-US" sz="3200" dirty="0">
              <a:solidFill>
                <a:schemeClr val="bg1"/>
              </a:solidFill>
            </a:endParaRPr>
          </a:p>
        </p:txBody>
      </p:sp>
    </p:spTree>
    <p:extLst>
      <p:ext uri="{BB962C8B-B14F-4D97-AF65-F5344CB8AC3E}">
        <p14:creationId xmlns:p14="http://schemas.microsoft.com/office/powerpoint/2010/main" val="25512385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1_DEFAULT">
    <p:bg>
      <p:bgRef idx="1001">
        <a:schemeClr val="bg1"/>
      </p:bgRef>
    </p:bg>
    <p:spTree>
      <p:nvGrpSpPr>
        <p:cNvPr id="1" name=""/>
        <p:cNvGrpSpPr/>
        <p:nvPr/>
      </p:nvGrpSpPr>
      <p:grpSpPr>
        <a:xfrm>
          <a:off x="0" y="0"/>
          <a:ext cx="0" cy="0"/>
          <a:chOff x="0" y="0"/>
          <a:chExt cx="0" cy="0"/>
        </a:xfrm>
      </p:grpSpPr>
      <p:pic>
        <p:nvPicPr>
          <p:cNvPr id="2" name="Image 2" descr=" ">
            <a:extLst>
              <a:ext uri="{FF2B5EF4-FFF2-40B4-BE49-F238E27FC236}">
                <a16:creationId xmlns:a16="http://schemas.microsoft.com/office/drawing/2014/main" id="{76E03D9B-865C-7874-BB37-26F396DAF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1555" y="1574800"/>
            <a:ext cx="11939491" cy="12701"/>
          </a:xfrm>
          <a:prstGeom prst="rect">
            <a:avLst/>
          </a:prstGeom>
        </p:spPr>
      </p:pic>
      <p:sp>
        <p:nvSpPr>
          <p:cNvPr id="3" name="Text 1">
            <a:extLst>
              <a:ext uri="{FF2B5EF4-FFF2-40B4-BE49-F238E27FC236}">
                <a16:creationId xmlns:a16="http://schemas.microsoft.com/office/drawing/2014/main" id="{9A6A3385-102A-9F9A-F22B-843B36483A24}"/>
              </a:ext>
            </a:extLst>
          </p:cNvPr>
          <p:cNvSpPr/>
          <p:nvPr userDrawn="1"/>
        </p:nvSpPr>
        <p:spPr>
          <a:xfrm>
            <a:off x="11406152" y="1924620"/>
            <a:ext cx="11964894" cy="846667"/>
          </a:xfrm>
          <a:prstGeom prst="rect">
            <a:avLst/>
          </a:prstGeom>
          <a:noFill/>
          <a:ln/>
        </p:spPr>
        <p:txBody>
          <a:bodyPr wrap="square" lIns="0" tIns="0" rIns="0" bIns="0" rtlCol="0" anchor="t"/>
          <a:lstStyle/>
          <a:p>
            <a:pPr marL="0" indent="0" algn="l">
              <a:lnSpc>
                <a:spcPts val="5000"/>
              </a:lnSpc>
              <a:buNone/>
            </a:pPr>
            <a:r>
              <a:rPr lang="en-US" sz="4000" b="1" dirty="0">
                <a:solidFill>
                  <a:schemeClr val="bg1"/>
                </a:solidFill>
                <a:latin typeface="Pretendard"/>
                <a:ea typeface="Pretendard SemiBold" panose="02000503000000020004" pitchFamily="2" charset="-127"/>
                <a:cs typeface="Pretendard SemiBold" panose="02000503000000020004" pitchFamily="2" charset="-127"/>
              </a:rPr>
              <a:t>01 </a:t>
            </a:r>
            <a:r>
              <a:rPr lang="en-US" sz="4400" b="1" dirty="0">
                <a:solidFill>
                  <a:schemeClr val="bg1"/>
                </a:solidFill>
                <a:latin typeface="Pretendard"/>
                <a:ea typeface="Pretendard SemiBold" panose="02000503000000020004" pitchFamily="2" charset="-127"/>
                <a:cs typeface="Pretendard SemiBold" panose="02000503000000020004" pitchFamily="2" charset="-127"/>
              </a:rPr>
              <a:t>Content 1</a:t>
            </a:r>
            <a:endParaRPr lang="en-US" sz="4400" b="1" dirty="0">
              <a:solidFill>
                <a:schemeClr val="bg1"/>
              </a:solidFill>
              <a:latin typeface="Pretendard"/>
              <a:ea typeface="Pretendard SemiBold" panose="02000503000000020004" pitchFamily="2" charset="-127"/>
            </a:endParaRPr>
          </a:p>
        </p:txBody>
      </p:sp>
      <p:pic>
        <p:nvPicPr>
          <p:cNvPr id="4" name="Image 3" descr=" ">
            <a:extLst>
              <a:ext uri="{FF2B5EF4-FFF2-40B4-BE49-F238E27FC236}">
                <a16:creationId xmlns:a16="http://schemas.microsoft.com/office/drawing/2014/main" id="{6198A218-C070-36CF-68E1-79F22C9DCB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31555" y="4073377"/>
            <a:ext cx="11939491" cy="12701"/>
          </a:xfrm>
          <a:prstGeom prst="rect">
            <a:avLst/>
          </a:prstGeom>
        </p:spPr>
      </p:pic>
      <p:sp>
        <p:nvSpPr>
          <p:cNvPr id="5" name="Text 3">
            <a:extLst>
              <a:ext uri="{FF2B5EF4-FFF2-40B4-BE49-F238E27FC236}">
                <a16:creationId xmlns:a16="http://schemas.microsoft.com/office/drawing/2014/main" id="{34FAD527-83D9-9A13-BA20-3E58E3EA28AC}"/>
              </a:ext>
            </a:extLst>
          </p:cNvPr>
          <p:cNvSpPr/>
          <p:nvPr userDrawn="1"/>
        </p:nvSpPr>
        <p:spPr>
          <a:xfrm>
            <a:off x="11431555" y="4495988"/>
            <a:ext cx="11939490" cy="846667"/>
          </a:xfrm>
          <a:prstGeom prst="rect">
            <a:avLst/>
          </a:prstGeom>
          <a:noFill/>
          <a:ln/>
        </p:spPr>
        <p:txBody>
          <a:bodyPr wrap="square" lIns="0" tIns="0" rIns="0" bIns="0" rtlCol="0" anchor="t"/>
          <a:lstStyle/>
          <a:p>
            <a:pPr>
              <a:lnSpc>
                <a:spcPts val="5000"/>
              </a:lnSpc>
            </a:pPr>
            <a:r>
              <a:rPr lang="en-US" sz="4400" b="1" dirty="0">
                <a:solidFill>
                  <a:schemeClr val="bg1"/>
                </a:solidFill>
                <a:latin typeface="Pretendard"/>
                <a:ea typeface="Pretendard SemiBold" panose="02000503000000020004" pitchFamily="2" charset="-127"/>
                <a:cs typeface="Pretendard SemiBold" panose="02000503000000020004" pitchFamily="2" charset="-127"/>
              </a:rPr>
              <a:t>02 </a:t>
            </a:r>
            <a:r>
              <a:rPr lang="en-US" altLang="ko-KR" sz="4400" b="1" dirty="0">
                <a:solidFill>
                  <a:schemeClr val="bg1"/>
                </a:solidFill>
                <a:latin typeface="Pretendard"/>
                <a:ea typeface="Pretendard SemiBold" panose="02000503000000020004" pitchFamily="2" charset="-127"/>
                <a:cs typeface="Pretendard SemiBold" panose="02000503000000020004" pitchFamily="2" charset="-127"/>
              </a:rPr>
              <a:t>Content 2</a:t>
            </a:r>
            <a:endParaRPr lang="en-US" altLang="ko-KR" sz="4400" b="1" dirty="0">
              <a:solidFill>
                <a:schemeClr val="bg1"/>
              </a:solidFill>
              <a:latin typeface="Pretendard"/>
              <a:ea typeface="Pretendard SemiBold" panose="02000503000000020004" pitchFamily="2" charset="-127"/>
            </a:endParaRPr>
          </a:p>
        </p:txBody>
      </p:sp>
      <p:pic>
        <p:nvPicPr>
          <p:cNvPr id="6" name="Image 4" descr=" ">
            <a:extLst>
              <a:ext uri="{FF2B5EF4-FFF2-40B4-BE49-F238E27FC236}">
                <a16:creationId xmlns:a16="http://schemas.microsoft.com/office/drawing/2014/main" id="{99E5329E-92E0-BF03-F076-519F1E21F2EE}"/>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11431555" y="6696224"/>
            <a:ext cx="11939491" cy="12701"/>
          </a:xfrm>
          <a:prstGeom prst="rect">
            <a:avLst/>
          </a:prstGeom>
        </p:spPr>
      </p:pic>
      <p:sp>
        <p:nvSpPr>
          <p:cNvPr id="7" name="Text 5">
            <a:extLst>
              <a:ext uri="{FF2B5EF4-FFF2-40B4-BE49-F238E27FC236}">
                <a16:creationId xmlns:a16="http://schemas.microsoft.com/office/drawing/2014/main" id="{C4D623B6-3437-F77B-9A6F-CC1FD4643D3C}"/>
              </a:ext>
            </a:extLst>
          </p:cNvPr>
          <p:cNvSpPr/>
          <p:nvPr userDrawn="1"/>
        </p:nvSpPr>
        <p:spPr>
          <a:xfrm>
            <a:off x="11431555" y="7036086"/>
            <a:ext cx="11957082" cy="846667"/>
          </a:xfrm>
          <a:prstGeom prst="rect">
            <a:avLst/>
          </a:prstGeom>
          <a:noFill/>
          <a:ln/>
        </p:spPr>
        <p:txBody>
          <a:bodyPr wrap="square" lIns="0" tIns="0" rIns="0" bIns="0" rtlCol="0" anchor="t"/>
          <a:lstStyle/>
          <a:p>
            <a:pPr>
              <a:lnSpc>
                <a:spcPts val="5000"/>
              </a:lnSpc>
            </a:pPr>
            <a:r>
              <a:rPr lang="en-US" altLang="ko-Kore-KR" sz="4400" b="1" dirty="0">
                <a:solidFill>
                  <a:schemeClr val="bg1"/>
                </a:solidFill>
                <a:latin typeface="Pretendard"/>
                <a:ea typeface="Pretendard SemiBold" panose="02000503000000020004" pitchFamily="2" charset="-127"/>
                <a:cs typeface="Pretendard SemiBold" panose="02000503000000020004" pitchFamily="2" charset="-127"/>
              </a:rPr>
              <a:t>03 </a:t>
            </a:r>
            <a:r>
              <a:rPr lang="en-US" altLang="ko-KR" sz="4400" b="1" dirty="0">
                <a:solidFill>
                  <a:schemeClr val="bg1"/>
                </a:solidFill>
                <a:latin typeface="Pretendard"/>
                <a:ea typeface="Pretendard SemiBold" panose="02000503000000020004" pitchFamily="2" charset="-127"/>
                <a:cs typeface="Pretendard SemiBold" panose="02000503000000020004" pitchFamily="2" charset="-127"/>
              </a:rPr>
              <a:t>Content 3</a:t>
            </a:r>
            <a:endParaRPr lang="en-US" altLang="ko-Kore-KR" sz="4400" b="1" dirty="0">
              <a:solidFill>
                <a:schemeClr val="bg1"/>
              </a:solidFill>
              <a:latin typeface="Pretendard"/>
              <a:ea typeface="Pretendard SemiBold" panose="02000503000000020004" pitchFamily="2" charset="-127"/>
              <a:cs typeface="Pretendard SemiBold" panose="02000503000000020004" pitchFamily="2" charset="-127"/>
            </a:endParaRPr>
          </a:p>
        </p:txBody>
      </p:sp>
      <p:pic>
        <p:nvPicPr>
          <p:cNvPr id="8" name="Image 5" descr=" ">
            <a:extLst>
              <a:ext uri="{FF2B5EF4-FFF2-40B4-BE49-F238E27FC236}">
                <a16:creationId xmlns:a16="http://schemas.microsoft.com/office/drawing/2014/main" id="{6DF7F633-D340-9ADF-AE31-1149DBA8B38A}"/>
              </a:ext>
            </a:extLst>
          </p:cNvPr>
          <p:cNvPicPr>
            <a:picLocks noChangeAspect="1"/>
          </p:cNvPicPr>
          <p:nvPr userDrawn="1"/>
        </p:nvPicPr>
        <p:blipFill>
          <a:blip r:embed="rId4">
            <a:extLst>
              <a:ext uri="{96DAC541-7B7A-43D3-8B79-37D633B846F1}">
                <asvg:svgBlip xmlns:asvg="http://schemas.microsoft.com/office/drawing/2016/SVG/main" r:embed="rId7"/>
              </a:ext>
            </a:extLst>
          </a:blip>
          <a:stretch>
            <a:fillRect/>
          </a:stretch>
        </p:blipFill>
        <p:spPr>
          <a:xfrm>
            <a:off x="11431555" y="9182386"/>
            <a:ext cx="11939491" cy="12701"/>
          </a:xfrm>
          <a:prstGeom prst="rect">
            <a:avLst/>
          </a:prstGeom>
        </p:spPr>
      </p:pic>
      <p:sp>
        <p:nvSpPr>
          <p:cNvPr id="9" name="Text 7">
            <a:extLst>
              <a:ext uri="{FF2B5EF4-FFF2-40B4-BE49-F238E27FC236}">
                <a16:creationId xmlns:a16="http://schemas.microsoft.com/office/drawing/2014/main" id="{D2EEE905-D05E-C2D1-714F-69DCB5DECB85}"/>
              </a:ext>
            </a:extLst>
          </p:cNvPr>
          <p:cNvSpPr/>
          <p:nvPr userDrawn="1"/>
        </p:nvSpPr>
        <p:spPr>
          <a:xfrm>
            <a:off x="11406152" y="9587539"/>
            <a:ext cx="11974675" cy="846667"/>
          </a:xfrm>
          <a:prstGeom prst="rect">
            <a:avLst/>
          </a:prstGeom>
          <a:noFill/>
          <a:ln/>
        </p:spPr>
        <p:txBody>
          <a:bodyPr wrap="square" lIns="0" tIns="0" rIns="0" bIns="0" rtlCol="0" anchor="t"/>
          <a:lstStyle/>
          <a:p>
            <a:pPr>
              <a:lnSpc>
                <a:spcPts val="5000"/>
              </a:lnSpc>
            </a:pPr>
            <a:r>
              <a:rPr lang="en-US" altLang="ko-Kore-KR" sz="4400" b="1" dirty="0">
                <a:solidFill>
                  <a:schemeClr val="bg1"/>
                </a:solidFill>
                <a:latin typeface="Pretendard"/>
                <a:ea typeface="Pretendard SemiBold" panose="02000503000000020004" pitchFamily="2" charset="-127"/>
                <a:cs typeface="Pretendard SemiBold" panose="02000503000000020004" pitchFamily="2" charset="-127"/>
              </a:rPr>
              <a:t>04 </a:t>
            </a:r>
            <a:r>
              <a:rPr lang="en-US" altLang="ko-KR" sz="4400" b="1" dirty="0">
                <a:solidFill>
                  <a:schemeClr val="bg1"/>
                </a:solidFill>
                <a:latin typeface="Pretendard"/>
                <a:ea typeface="Pretendard SemiBold" panose="02000503000000020004" pitchFamily="2" charset="-127"/>
                <a:cs typeface="Pretendard SemiBold" panose="02000503000000020004" pitchFamily="2" charset="-127"/>
              </a:rPr>
              <a:t>Content 4</a:t>
            </a:r>
            <a:endParaRPr lang="en-US" altLang="ko-Kore-KR" sz="4400" b="1" dirty="0">
              <a:solidFill>
                <a:schemeClr val="bg1"/>
              </a:solidFill>
              <a:latin typeface="Pretendard"/>
              <a:ea typeface="Pretendard SemiBold" panose="02000503000000020004" pitchFamily="2" charset="-127"/>
              <a:cs typeface="Pretendard SemiBold" panose="02000503000000020004" pitchFamily="2" charset="-127"/>
            </a:endParaRPr>
          </a:p>
        </p:txBody>
      </p:sp>
      <p:sp>
        <p:nvSpPr>
          <p:cNvPr id="10" name="Text 0">
            <a:extLst>
              <a:ext uri="{FF2B5EF4-FFF2-40B4-BE49-F238E27FC236}">
                <a16:creationId xmlns:a16="http://schemas.microsoft.com/office/drawing/2014/main" id="{847981B5-C824-867C-4A93-C75A27FFF5E3}"/>
              </a:ext>
            </a:extLst>
          </p:cNvPr>
          <p:cNvSpPr/>
          <p:nvPr userDrawn="1"/>
        </p:nvSpPr>
        <p:spPr>
          <a:xfrm>
            <a:off x="12346069" y="5342655"/>
            <a:ext cx="11024976" cy="1047757"/>
          </a:xfrm>
          <a:prstGeom prst="rect">
            <a:avLst/>
          </a:prstGeom>
          <a:noFill/>
          <a:ln/>
        </p:spPr>
        <p:txBody>
          <a:bodyPr wrap="square" lIns="0" tIns="0" rIns="0" bIns="0" rtlCol="0" anchor="t"/>
          <a:lstStyle/>
          <a:p>
            <a:pPr marL="685800" lvl="1" indent="-342900" algn="l">
              <a:buSzPct val="100000"/>
              <a:buChar char="•"/>
            </a:pPr>
            <a:r>
              <a:rPr lang="en-US"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chemeClr val="bg1"/>
              </a:solidFill>
              <a:latin typeface="Pretendard"/>
            </a:endParaRPr>
          </a:p>
        </p:txBody>
      </p:sp>
      <p:sp>
        <p:nvSpPr>
          <p:cNvPr id="11" name="Text 0">
            <a:extLst>
              <a:ext uri="{FF2B5EF4-FFF2-40B4-BE49-F238E27FC236}">
                <a16:creationId xmlns:a16="http://schemas.microsoft.com/office/drawing/2014/main" id="{E8A67A72-BAB4-7A41-7A21-23EE4767A6F4}"/>
              </a:ext>
            </a:extLst>
          </p:cNvPr>
          <p:cNvSpPr/>
          <p:nvPr userDrawn="1"/>
        </p:nvSpPr>
        <p:spPr>
          <a:xfrm>
            <a:off x="12346069" y="7892855"/>
            <a:ext cx="11024976" cy="1026009"/>
          </a:xfrm>
          <a:prstGeom prst="rect">
            <a:avLst/>
          </a:prstGeom>
          <a:noFill/>
          <a:ln/>
        </p:spPr>
        <p:txBody>
          <a:bodyPr wrap="square" lIns="0" tIns="0" rIns="0" bIns="0" rtlCol="0" anchor="t"/>
          <a:lstStyle/>
          <a:p>
            <a:pPr marL="685800" lvl="1" indent="-342900" algn="l">
              <a:buSzPct val="100000"/>
              <a:buChar char="•"/>
            </a:pPr>
            <a:r>
              <a:rPr lang="en-US"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chemeClr val="bg1"/>
              </a:solidFill>
              <a:latin typeface="Pretendard"/>
            </a:endParaRPr>
          </a:p>
        </p:txBody>
      </p:sp>
      <p:sp>
        <p:nvSpPr>
          <p:cNvPr id="12" name="Text 0">
            <a:extLst>
              <a:ext uri="{FF2B5EF4-FFF2-40B4-BE49-F238E27FC236}">
                <a16:creationId xmlns:a16="http://schemas.microsoft.com/office/drawing/2014/main" id="{DCA93DD5-2B73-6B80-69CF-B040F5039AF0}"/>
              </a:ext>
            </a:extLst>
          </p:cNvPr>
          <p:cNvSpPr/>
          <p:nvPr userDrawn="1"/>
        </p:nvSpPr>
        <p:spPr>
          <a:xfrm>
            <a:off x="12346069" y="10441233"/>
            <a:ext cx="11042568" cy="1026009"/>
          </a:xfrm>
          <a:prstGeom prst="rect">
            <a:avLst/>
          </a:prstGeom>
          <a:noFill/>
          <a:ln/>
        </p:spPr>
        <p:txBody>
          <a:bodyPr wrap="square" lIns="0" tIns="0" rIns="0" bIns="0" rtlCol="0" anchor="t"/>
          <a:lstStyle/>
          <a:p>
            <a:pPr marL="685800" lvl="1" indent="-342900" algn="l">
              <a:buSzPct val="100000"/>
              <a:buChar char="•"/>
            </a:pPr>
            <a:r>
              <a:rPr lang="en-US"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chemeClr val="bg1"/>
              </a:solidFill>
              <a:latin typeface="Pretendard"/>
            </a:endParaRPr>
          </a:p>
        </p:txBody>
      </p:sp>
      <p:sp>
        <p:nvSpPr>
          <p:cNvPr id="13" name="Text 0">
            <a:extLst>
              <a:ext uri="{FF2B5EF4-FFF2-40B4-BE49-F238E27FC236}">
                <a16:creationId xmlns:a16="http://schemas.microsoft.com/office/drawing/2014/main" id="{46DCBFD4-79CD-08A7-89FC-9EBD75335E2F}"/>
              </a:ext>
            </a:extLst>
          </p:cNvPr>
          <p:cNvSpPr/>
          <p:nvPr userDrawn="1"/>
        </p:nvSpPr>
        <p:spPr>
          <a:xfrm>
            <a:off x="12346069" y="2771287"/>
            <a:ext cx="11024977" cy="1047757"/>
          </a:xfrm>
          <a:prstGeom prst="rect">
            <a:avLst/>
          </a:prstGeom>
          <a:noFill/>
          <a:ln/>
        </p:spPr>
        <p:txBody>
          <a:bodyPr wrap="square" lIns="0" tIns="0" rIns="0" bIns="0" rtlCol="0" anchor="t"/>
          <a:lstStyle/>
          <a:p>
            <a:pPr marL="685800" lvl="1" indent="-342900" algn="l">
              <a:buSzPct val="100000"/>
              <a:buChar char="•"/>
            </a:pPr>
            <a:r>
              <a:rPr lang="en-US"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chemeClr val="bg1"/>
              </a:solidFill>
              <a:latin typeface="Pretendard"/>
            </a:endParaRPr>
          </a:p>
        </p:txBody>
      </p:sp>
      <p:sp>
        <p:nvSpPr>
          <p:cNvPr id="14" name="Text 1">
            <a:extLst>
              <a:ext uri="{FF2B5EF4-FFF2-40B4-BE49-F238E27FC236}">
                <a16:creationId xmlns:a16="http://schemas.microsoft.com/office/drawing/2014/main" id="{BEA15FFB-7AE3-8F7E-D5FE-916CABE3EF71}"/>
              </a:ext>
            </a:extLst>
          </p:cNvPr>
          <p:cNvSpPr/>
          <p:nvPr userDrawn="1"/>
        </p:nvSpPr>
        <p:spPr>
          <a:xfrm>
            <a:off x="1765521" y="1600200"/>
            <a:ext cx="3641122" cy="973667"/>
          </a:xfrm>
          <a:prstGeom prst="rect">
            <a:avLst/>
          </a:prstGeom>
          <a:noFill/>
          <a:ln/>
        </p:spPr>
        <p:txBody>
          <a:bodyPr wrap="square" lIns="0" tIns="0" rIns="0" bIns="0" rtlCol="0" anchor="t"/>
          <a:lstStyle/>
          <a:p>
            <a:pPr marL="0" indent="0" algn="l">
              <a:buNone/>
            </a:pPr>
            <a:r>
              <a:rPr lang="en-US" sz="5000" dirty="0">
                <a:solidFill>
                  <a:schemeClr val="bg1"/>
                </a:solidFill>
                <a:latin typeface="Pretendard Bold" pitchFamily="34" charset="0"/>
                <a:ea typeface="Pretendard Bold" pitchFamily="34" charset="-122"/>
                <a:cs typeface="Pretendard Bold" pitchFamily="34" charset="-120"/>
              </a:rPr>
              <a:t>CONTENTS</a:t>
            </a:r>
            <a:endParaRPr lang="en-US" sz="5000" dirty="0">
              <a:solidFill>
                <a:schemeClr val="bg1"/>
              </a:solidFill>
            </a:endParaRPr>
          </a:p>
        </p:txBody>
      </p:sp>
    </p:spTree>
    <p:extLst>
      <p:ext uri="{BB962C8B-B14F-4D97-AF65-F5344CB8AC3E}">
        <p14:creationId xmlns:p14="http://schemas.microsoft.com/office/powerpoint/2010/main" val="14421812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
        <p:nvSpPr>
          <p:cNvPr id="25" name="Text 17">
            <a:extLst>
              <a:ext uri="{FF2B5EF4-FFF2-40B4-BE49-F238E27FC236}">
                <a16:creationId xmlns:a16="http://schemas.microsoft.com/office/drawing/2014/main" id="{8A263A02-CD1D-BA93-0590-3414CF60DDBB}"/>
              </a:ext>
            </a:extLst>
          </p:cNvPr>
          <p:cNvSpPr/>
          <p:nvPr userDrawn="1"/>
        </p:nvSpPr>
        <p:spPr>
          <a:xfrm>
            <a:off x="1879835" y="1968500"/>
            <a:ext cx="4665716" cy="1236133"/>
          </a:xfrm>
          <a:prstGeom prst="rect">
            <a:avLst/>
          </a:prstGeom>
          <a:noFill/>
          <a:ln/>
        </p:spPr>
        <p:txBody>
          <a:bodyPr wrap="square" lIns="0" tIns="0" rIns="0" bIns="0" rtlCol="0" anchor="t"/>
          <a:lstStyle/>
          <a:p>
            <a:pPr marL="0" indent="0" algn="l">
              <a:buNone/>
            </a:pPr>
            <a:r>
              <a:rPr lang="en-US" sz="6400" dirty="0">
                <a:solidFill>
                  <a:schemeClr val="bg1"/>
                </a:solidFill>
                <a:latin typeface="Pretendard Bold" pitchFamily="34" charset="0"/>
                <a:ea typeface="Pretendard Bold" pitchFamily="34" charset="-122"/>
                <a:cs typeface="Pretendard Bold" pitchFamily="34" charset="-120"/>
              </a:rPr>
              <a:t>CONTENTS</a:t>
            </a:r>
            <a:endParaRPr lang="en-US" sz="6400" dirty="0">
              <a:solidFill>
                <a:schemeClr val="bg1"/>
              </a:solidFill>
            </a:endParaRPr>
          </a:p>
        </p:txBody>
      </p:sp>
    </p:spTree>
    <p:extLst>
      <p:ext uri="{BB962C8B-B14F-4D97-AF65-F5344CB8AC3E}">
        <p14:creationId xmlns:p14="http://schemas.microsoft.com/office/powerpoint/2010/main" val="30970893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3" y="1104901"/>
            <a:ext cx="5195887" cy="3263899"/>
          </a:xfrm>
          <a:prstGeom prst="rect">
            <a:avLst/>
          </a:prstGeom>
        </p:spPr>
        <p:txBody>
          <a:bodyPr anchor="t"/>
          <a:lstStyle>
            <a:lvl1pPr>
              <a:defRPr sz="4400" b="1">
                <a:solidFill>
                  <a:schemeClr val="bg1"/>
                </a:solidFill>
              </a:defRPr>
            </a:lvl1pPr>
          </a:lstStyle>
          <a:p>
            <a:r>
              <a:rPr lang="en-US" altLang="ko-KR" dirty="0"/>
              <a:t>Click to edit Master title style</a:t>
            </a:r>
            <a:endParaRPr lang="en-IN" dirty="0"/>
          </a:p>
        </p:txBody>
      </p:sp>
      <p:sp>
        <p:nvSpPr>
          <p:cNvPr id="2" name="Picture Placeholder 2">
            <a:extLst>
              <a:ext uri="{FF2B5EF4-FFF2-40B4-BE49-F238E27FC236}">
                <a16:creationId xmlns:a16="http://schemas.microsoft.com/office/drawing/2014/main" id="{E3A368F7-143A-DF44-986F-38D5B7B6C2BB}"/>
              </a:ext>
            </a:extLst>
          </p:cNvPr>
          <p:cNvSpPr>
            <a:spLocks noGrp="1"/>
          </p:cNvSpPr>
          <p:nvPr>
            <p:ph type="pic" idx="1"/>
          </p:nvPr>
        </p:nvSpPr>
        <p:spPr>
          <a:xfrm>
            <a:off x="7262812" y="1104901"/>
            <a:ext cx="79263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6" name="Text Placeholder 3">
            <a:extLst>
              <a:ext uri="{FF2B5EF4-FFF2-40B4-BE49-F238E27FC236}">
                <a16:creationId xmlns:a16="http://schemas.microsoft.com/office/drawing/2014/main" id="{46F48A3C-CEDE-9263-2521-1F3D437C755A}"/>
              </a:ext>
            </a:extLst>
          </p:cNvPr>
          <p:cNvSpPr>
            <a:spLocks noGrp="1"/>
          </p:cNvSpPr>
          <p:nvPr>
            <p:ph type="body" sz="half" idx="2"/>
          </p:nvPr>
        </p:nvSpPr>
        <p:spPr>
          <a:xfrm>
            <a:off x="7262812" y="8524880"/>
            <a:ext cx="7926388" cy="3857620"/>
          </a:xfrm>
          <a:prstGeom prst="rect">
            <a:avLst/>
          </a:prstGeom>
        </p:spPr>
        <p:txBody>
          <a:bodyPr/>
          <a:lstStyle>
            <a:lvl1pPr marL="0" indent="0">
              <a:lnSpc>
                <a:spcPct val="150000"/>
              </a:lnSpc>
              <a:buNone/>
              <a:defRPr sz="20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Picture Placeholder 2">
            <a:extLst>
              <a:ext uri="{FF2B5EF4-FFF2-40B4-BE49-F238E27FC236}">
                <a16:creationId xmlns:a16="http://schemas.microsoft.com/office/drawing/2014/main" id="{0E8981D7-8388-4E06-6A36-2C15B04064DB}"/>
              </a:ext>
            </a:extLst>
          </p:cNvPr>
          <p:cNvSpPr>
            <a:spLocks noGrp="1"/>
          </p:cNvSpPr>
          <p:nvPr>
            <p:ph type="pic" idx="13"/>
          </p:nvPr>
        </p:nvSpPr>
        <p:spPr>
          <a:xfrm>
            <a:off x="15467011" y="1104901"/>
            <a:ext cx="79263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9" name="Text Placeholder 3">
            <a:extLst>
              <a:ext uri="{FF2B5EF4-FFF2-40B4-BE49-F238E27FC236}">
                <a16:creationId xmlns:a16="http://schemas.microsoft.com/office/drawing/2014/main" id="{A1D31588-4B20-D067-B197-B031AF375BAD}"/>
              </a:ext>
            </a:extLst>
          </p:cNvPr>
          <p:cNvSpPr>
            <a:spLocks noGrp="1"/>
          </p:cNvSpPr>
          <p:nvPr>
            <p:ph type="body" sz="half" idx="14"/>
          </p:nvPr>
        </p:nvSpPr>
        <p:spPr>
          <a:xfrm>
            <a:off x="15467011" y="8524880"/>
            <a:ext cx="7926388" cy="3857620"/>
          </a:xfrm>
          <a:prstGeom prst="rect">
            <a:avLst/>
          </a:prstGeom>
        </p:spPr>
        <p:txBody>
          <a:bodyPr/>
          <a:lstStyle>
            <a:lvl1pPr marL="0" indent="0">
              <a:lnSpc>
                <a:spcPct val="150000"/>
              </a:lnSpc>
              <a:buNone/>
              <a:defRPr sz="20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27378665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3" y="1104901"/>
            <a:ext cx="5386388" cy="3733799"/>
          </a:xfrm>
          <a:prstGeom prst="rect">
            <a:avLst/>
          </a:prstGeom>
        </p:spPr>
        <p:txBody>
          <a:bodyPr anchor="t"/>
          <a:lstStyle>
            <a:lvl1pPr>
              <a:defRPr sz="4400" b="1">
                <a:solidFill>
                  <a:schemeClr val="bg1"/>
                </a:solidFill>
              </a:defRPr>
            </a:lvl1pPr>
          </a:lstStyle>
          <a:p>
            <a:r>
              <a:rPr lang="en-US" altLang="ko-KR" dirty="0"/>
              <a:t>Click to edit Master title style</a:t>
            </a:r>
            <a:endParaRPr lang="en-IN" dirty="0"/>
          </a:p>
        </p:txBody>
      </p:sp>
      <p:sp>
        <p:nvSpPr>
          <p:cNvPr id="9" name="Picture Placeholder 2">
            <a:extLst>
              <a:ext uri="{FF2B5EF4-FFF2-40B4-BE49-F238E27FC236}">
                <a16:creationId xmlns:a16="http://schemas.microsoft.com/office/drawing/2014/main" id="{3FE43CA8-D5E8-0563-C72D-90BFE3C598A9}"/>
              </a:ext>
            </a:extLst>
          </p:cNvPr>
          <p:cNvSpPr>
            <a:spLocks noGrp="1"/>
          </p:cNvSpPr>
          <p:nvPr>
            <p:ph type="pic" idx="13"/>
          </p:nvPr>
        </p:nvSpPr>
        <p:spPr>
          <a:xfrm>
            <a:off x="7161211" y="7277100"/>
            <a:ext cx="16232188" cy="49402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10" name="Content Placeholder 3">
            <a:extLst>
              <a:ext uri="{FF2B5EF4-FFF2-40B4-BE49-F238E27FC236}">
                <a16:creationId xmlns:a16="http://schemas.microsoft.com/office/drawing/2014/main" id="{0D0B16B0-E3D2-01CA-04C8-D580C5C7ECF4}"/>
              </a:ext>
            </a:extLst>
          </p:cNvPr>
          <p:cNvSpPr>
            <a:spLocks noGrp="1"/>
          </p:cNvSpPr>
          <p:nvPr>
            <p:ph sz="half" idx="14"/>
          </p:nvPr>
        </p:nvSpPr>
        <p:spPr>
          <a:xfrm>
            <a:off x="7161211" y="1092201"/>
            <a:ext cx="16232188" cy="5880099"/>
          </a:xfrm>
          <a:prstGeom prst="rect">
            <a:avLst/>
          </a:prstGeom>
        </p:spPr>
        <p:txBody>
          <a:bodyPr/>
          <a:lstStyle>
            <a:lvl1pPr>
              <a:lnSpc>
                <a:spcPct val="150000"/>
              </a:lnSpc>
              <a:defRPr>
                <a:solidFill>
                  <a:schemeClr val="tx1">
                    <a:lumMod val="95000"/>
                    <a:lumOff val="5000"/>
                  </a:schemeClr>
                </a:solidFill>
              </a:defRPr>
            </a:lvl1pPr>
            <a:lvl2pPr>
              <a:lnSpc>
                <a:spcPct val="150000"/>
              </a:lnSpc>
              <a:defRPr>
                <a:solidFill>
                  <a:schemeClr val="tx1">
                    <a:lumMod val="95000"/>
                    <a:lumOff val="5000"/>
                  </a:schemeClr>
                </a:solidFill>
              </a:defRPr>
            </a:lvl2pPr>
            <a:lvl3pPr>
              <a:lnSpc>
                <a:spcPct val="150000"/>
              </a:lnSpc>
              <a:defRPr>
                <a:solidFill>
                  <a:schemeClr val="tx1">
                    <a:lumMod val="95000"/>
                    <a:lumOff val="5000"/>
                  </a:schemeClr>
                </a:solidFill>
              </a:defRPr>
            </a:lvl3pPr>
            <a:lvl4pPr>
              <a:lnSpc>
                <a:spcPct val="150000"/>
              </a:lnSpc>
              <a:defRPr>
                <a:solidFill>
                  <a:schemeClr val="tx1">
                    <a:lumMod val="95000"/>
                    <a:lumOff val="5000"/>
                  </a:schemeClr>
                </a:solidFill>
              </a:defRPr>
            </a:lvl4pPr>
            <a:lvl5pPr>
              <a:lnSpc>
                <a:spcPct val="150000"/>
              </a:lnSpc>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1607847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417F3-0FB7-B6B1-4115-0B36ABB39CA1}"/>
              </a:ext>
            </a:extLst>
          </p:cNvPr>
          <p:cNvSpPr>
            <a:spLocks noGrp="1"/>
          </p:cNvSpPr>
          <p:nvPr>
            <p:ph type="title"/>
          </p:nvPr>
        </p:nvSpPr>
        <p:spPr>
          <a:xfrm>
            <a:off x="977901" y="1104900"/>
            <a:ext cx="5487988" cy="2652713"/>
          </a:xfrm>
          <a:prstGeom prst="rect">
            <a:avLst/>
          </a:prstGeom>
        </p:spPr>
        <p:txBody>
          <a:bodyPr/>
          <a:lstStyle>
            <a:lvl1pPr>
              <a:defRPr b="1">
                <a:solidFill>
                  <a:schemeClr val="bg1"/>
                </a:solidFill>
              </a:defRPr>
            </a:lvl1pPr>
          </a:lstStyle>
          <a:p>
            <a:r>
              <a:rPr lang="en-US" dirty="0"/>
              <a:t>Click to edit Master title style</a:t>
            </a:r>
            <a:endParaRPr lang="en-IN" dirty="0"/>
          </a:p>
        </p:txBody>
      </p:sp>
      <p:sp>
        <p:nvSpPr>
          <p:cNvPr id="4" name="Content Placeholder 3">
            <a:extLst>
              <a:ext uri="{FF2B5EF4-FFF2-40B4-BE49-F238E27FC236}">
                <a16:creationId xmlns:a16="http://schemas.microsoft.com/office/drawing/2014/main" id="{F33BA380-C86D-2C40-9709-3D8AF987BF09}"/>
              </a:ext>
            </a:extLst>
          </p:cNvPr>
          <p:cNvSpPr>
            <a:spLocks noGrp="1"/>
          </p:cNvSpPr>
          <p:nvPr>
            <p:ph sz="half" idx="2"/>
          </p:nvPr>
        </p:nvSpPr>
        <p:spPr>
          <a:xfrm>
            <a:off x="7049294" y="1104900"/>
            <a:ext cx="16359980" cy="10934700"/>
          </a:xfrm>
          <a:prstGeom prst="rect">
            <a:avLst/>
          </a:prstGeom>
        </p:spPr>
        <p:txBody>
          <a:bodyPr/>
          <a:lstStyle>
            <a:lvl1pPr>
              <a:lnSpc>
                <a:spcPct val="150000"/>
              </a:lnSpc>
              <a:defRPr>
                <a:solidFill>
                  <a:schemeClr val="bg1"/>
                </a:solidFill>
              </a:defRPr>
            </a:lvl1pPr>
            <a:lvl2pPr>
              <a:lnSpc>
                <a:spcPct val="150000"/>
              </a:lnSpc>
              <a:defRPr>
                <a:solidFill>
                  <a:schemeClr val="bg1"/>
                </a:solidFill>
              </a:defRPr>
            </a:lvl2pPr>
            <a:lvl3pPr>
              <a:lnSpc>
                <a:spcPct val="150000"/>
              </a:lnSpc>
              <a:defRPr>
                <a:solidFill>
                  <a:schemeClr val="bg1"/>
                </a:solidFill>
              </a:defRPr>
            </a:lvl3pPr>
            <a:lvl4pPr>
              <a:lnSpc>
                <a:spcPct val="150000"/>
              </a:lnSpc>
              <a:defRPr>
                <a:solidFill>
                  <a:schemeClr val="bg1"/>
                </a:solidFill>
              </a:defRPr>
            </a:lvl4pPr>
            <a:lvl5pPr>
              <a:lnSpc>
                <a:spcPct val="15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Slide Number Placeholder 3">
            <a:extLst>
              <a:ext uri="{FF2B5EF4-FFF2-40B4-BE49-F238E27FC236}">
                <a16:creationId xmlns:a16="http://schemas.microsoft.com/office/drawing/2014/main" id="{E649EF4E-BBBA-63E6-2405-822D2F4696E6}"/>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Tree>
    <p:extLst>
      <p:ext uri="{BB962C8B-B14F-4D97-AF65-F5344CB8AC3E}">
        <p14:creationId xmlns:p14="http://schemas.microsoft.com/office/powerpoint/2010/main" val="27054311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2" y="1104901"/>
            <a:ext cx="22417087" cy="1142999"/>
          </a:xfrm>
          <a:prstGeom prst="rect">
            <a:avLst/>
          </a:prstGeom>
        </p:spPr>
        <p:txBody>
          <a:bodyPr anchor="ctr"/>
          <a:lstStyle>
            <a:lvl1pPr>
              <a:defRPr sz="4400" b="1">
                <a:solidFill>
                  <a:schemeClr val="bg1"/>
                </a:solidFill>
              </a:defRPr>
            </a:lvl1pPr>
          </a:lstStyle>
          <a:p>
            <a:r>
              <a:rPr lang="en-US" altLang="ko-KR" dirty="0"/>
              <a:t>Click to edit Master title style</a:t>
            </a:r>
            <a:endParaRPr lang="en-IN" dirty="0"/>
          </a:p>
        </p:txBody>
      </p:sp>
    </p:spTree>
    <p:extLst>
      <p:ext uri="{BB962C8B-B14F-4D97-AF65-F5344CB8AC3E}">
        <p14:creationId xmlns:p14="http://schemas.microsoft.com/office/powerpoint/2010/main" val="8321123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2" y="1104901"/>
            <a:ext cx="22417087" cy="1142999"/>
          </a:xfrm>
          <a:prstGeom prst="rect">
            <a:avLst/>
          </a:prstGeom>
        </p:spPr>
        <p:txBody>
          <a:bodyPr anchor="ctr"/>
          <a:lstStyle>
            <a:lvl1pPr>
              <a:defRPr sz="4400" b="1">
                <a:solidFill>
                  <a:schemeClr val="bg1"/>
                </a:solidFill>
              </a:defRPr>
            </a:lvl1pPr>
          </a:lstStyle>
          <a:p>
            <a:r>
              <a:rPr lang="en-US" altLang="ko-KR" dirty="0"/>
              <a:t>Click to edit Master title style</a:t>
            </a:r>
            <a:endParaRPr lang="en-IN" dirty="0"/>
          </a:p>
        </p:txBody>
      </p:sp>
      <p:sp>
        <p:nvSpPr>
          <p:cNvPr id="2" name="Picture Placeholder 2">
            <a:extLst>
              <a:ext uri="{FF2B5EF4-FFF2-40B4-BE49-F238E27FC236}">
                <a16:creationId xmlns:a16="http://schemas.microsoft.com/office/drawing/2014/main" id="{E3A368F7-143A-DF44-986F-38D5B7B6C2BB}"/>
              </a:ext>
            </a:extLst>
          </p:cNvPr>
          <p:cNvSpPr>
            <a:spLocks noGrp="1"/>
          </p:cNvSpPr>
          <p:nvPr>
            <p:ph type="pic" idx="1"/>
          </p:nvPr>
        </p:nvSpPr>
        <p:spPr>
          <a:xfrm>
            <a:off x="976312" y="2613027"/>
            <a:ext cx="106314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3" name="Picture Placeholder 2">
            <a:extLst>
              <a:ext uri="{FF2B5EF4-FFF2-40B4-BE49-F238E27FC236}">
                <a16:creationId xmlns:a16="http://schemas.microsoft.com/office/drawing/2014/main" id="{4927ABE8-B550-7D20-6DF6-5D14921EA787}"/>
              </a:ext>
            </a:extLst>
          </p:cNvPr>
          <p:cNvSpPr>
            <a:spLocks noGrp="1"/>
          </p:cNvSpPr>
          <p:nvPr>
            <p:ph type="pic" idx="13"/>
          </p:nvPr>
        </p:nvSpPr>
        <p:spPr>
          <a:xfrm>
            <a:off x="12779375" y="2613027"/>
            <a:ext cx="106314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6" name="Text Placeholder 3">
            <a:extLst>
              <a:ext uri="{FF2B5EF4-FFF2-40B4-BE49-F238E27FC236}">
                <a16:creationId xmlns:a16="http://schemas.microsoft.com/office/drawing/2014/main" id="{46F48A3C-CEDE-9263-2521-1F3D437C755A}"/>
              </a:ext>
            </a:extLst>
          </p:cNvPr>
          <p:cNvSpPr>
            <a:spLocks noGrp="1"/>
          </p:cNvSpPr>
          <p:nvPr>
            <p:ph type="body" sz="half" idx="2"/>
          </p:nvPr>
        </p:nvSpPr>
        <p:spPr>
          <a:xfrm>
            <a:off x="976312" y="10033006"/>
            <a:ext cx="10631488" cy="2720972"/>
          </a:xfrm>
          <a:prstGeom prst="rect">
            <a:avLst/>
          </a:prstGeom>
        </p:spPr>
        <p:txBody>
          <a:bodyPr/>
          <a:lstStyle>
            <a:lvl1pPr marL="0" indent="0">
              <a:lnSpc>
                <a:spcPct val="150000"/>
              </a:lnSpc>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746308FD-025F-F62C-6920-74412CFD2F00}"/>
              </a:ext>
            </a:extLst>
          </p:cNvPr>
          <p:cNvSpPr>
            <a:spLocks noGrp="1"/>
          </p:cNvSpPr>
          <p:nvPr>
            <p:ph type="body" sz="half" idx="14"/>
          </p:nvPr>
        </p:nvSpPr>
        <p:spPr>
          <a:xfrm>
            <a:off x="12779375" y="10033006"/>
            <a:ext cx="10631488" cy="2720972"/>
          </a:xfrm>
          <a:prstGeom prst="rect">
            <a:avLst/>
          </a:prstGeom>
        </p:spPr>
        <p:txBody>
          <a:bodyPr/>
          <a:lstStyle>
            <a:lvl1pPr marL="0" indent="0">
              <a:lnSpc>
                <a:spcPct val="150000"/>
              </a:lnSpc>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258486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2" y="1104901"/>
            <a:ext cx="22417087" cy="1142999"/>
          </a:xfrm>
          <a:prstGeom prst="rect">
            <a:avLst/>
          </a:prstGeom>
        </p:spPr>
        <p:txBody>
          <a:bodyPr anchor="ctr"/>
          <a:lstStyle>
            <a:lvl1pPr>
              <a:defRPr sz="4400" b="1">
                <a:solidFill>
                  <a:schemeClr val="bg1"/>
                </a:solidFill>
              </a:defRPr>
            </a:lvl1pPr>
          </a:lstStyle>
          <a:p>
            <a:r>
              <a:rPr lang="en-US" altLang="ko-KR" dirty="0"/>
              <a:t>Click to edit Master title style</a:t>
            </a:r>
            <a:endParaRPr lang="en-IN" dirty="0"/>
          </a:p>
        </p:txBody>
      </p:sp>
      <p:sp>
        <p:nvSpPr>
          <p:cNvPr id="2" name="Picture Placeholder 2">
            <a:extLst>
              <a:ext uri="{FF2B5EF4-FFF2-40B4-BE49-F238E27FC236}">
                <a16:creationId xmlns:a16="http://schemas.microsoft.com/office/drawing/2014/main" id="{E3A368F7-143A-DF44-986F-38D5B7B6C2BB}"/>
              </a:ext>
            </a:extLst>
          </p:cNvPr>
          <p:cNvSpPr>
            <a:spLocks noGrp="1"/>
          </p:cNvSpPr>
          <p:nvPr>
            <p:ph type="pic" idx="1"/>
          </p:nvPr>
        </p:nvSpPr>
        <p:spPr>
          <a:xfrm>
            <a:off x="976312" y="7950200"/>
            <a:ext cx="10631488" cy="481013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8" name="Content Placeholder 3">
            <a:extLst>
              <a:ext uri="{FF2B5EF4-FFF2-40B4-BE49-F238E27FC236}">
                <a16:creationId xmlns:a16="http://schemas.microsoft.com/office/drawing/2014/main" id="{BC64F1AE-4771-6A65-45C1-8E82F0F6A8F9}"/>
              </a:ext>
            </a:extLst>
          </p:cNvPr>
          <p:cNvSpPr>
            <a:spLocks noGrp="1"/>
          </p:cNvSpPr>
          <p:nvPr>
            <p:ph sz="half" idx="2"/>
          </p:nvPr>
        </p:nvSpPr>
        <p:spPr>
          <a:xfrm>
            <a:off x="976312" y="2597154"/>
            <a:ext cx="10631488" cy="5149846"/>
          </a:xfrm>
          <a:prstGeom prst="rect">
            <a:avLst/>
          </a:prstGeom>
        </p:spPr>
        <p:txBody>
          <a:bodyPr/>
          <a:lstStyle>
            <a:lvl1pPr>
              <a:lnSpc>
                <a:spcPct val="150000"/>
              </a:lnSpc>
              <a:defRPr>
                <a:solidFill>
                  <a:schemeClr val="bg1"/>
                </a:solidFill>
              </a:defRPr>
            </a:lvl1pPr>
            <a:lvl2pPr>
              <a:lnSpc>
                <a:spcPct val="150000"/>
              </a:lnSpc>
              <a:defRPr>
                <a:solidFill>
                  <a:schemeClr val="bg1"/>
                </a:solidFill>
              </a:defRPr>
            </a:lvl2pPr>
            <a:lvl3pPr>
              <a:lnSpc>
                <a:spcPct val="150000"/>
              </a:lnSpc>
              <a:defRPr>
                <a:solidFill>
                  <a:schemeClr val="bg1"/>
                </a:solidFill>
              </a:defRPr>
            </a:lvl3pPr>
            <a:lvl4pPr>
              <a:lnSpc>
                <a:spcPct val="150000"/>
              </a:lnSpc>
              <a:defRPr>
                <a:solidFill>
                  <a:schemeClr val="bg1"/>
                </a:solidFill>
              </a:defRPr>
            </a:lvl4pPr>
            <a:lvl5pPr>
              <a:lnSpc>
                <a:spcPct val="15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Picture Placeholder 2">
            <a:extLst>
              <a:ext uri="{FF2B5EF4-FFF2-40B4-BE49-F238E27FC236}">
                <a16:creationId xmlns:a16="http://schemas.microsoft.com/office/drawing/2014/main" id="{3FE43CA8-D5E8-0563-C72D-90BFE3C598A9}"/>
              </a:ext>
            </a:extLst>
          </p:cNvPr>
          <p:cNvSpPr>
            <a:spLocks noGrp="1"/>
          </p:cNvSpPr>
          <p:nvPr>
            <p:ph type="pic" idx="13"/>
          </p:nvPr>
        </p:nvSpPr>
        <p:spPr>
          <a:xfrm>
            <a:off x="12761911" y="7950200"/>
            <a:ext cx="10631488" cy="481013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10" name="Content Placeholder 3">
            <a:extLst>
              <a:ext uri="{FF2B5EF4-FFF2-40B4-BE49-F238E27FC236}">
                <a16:creationId xmlns:a16="http://schemas.microsoft.com/office/drawing/2014/main" id="{0D0B16B0-E3D2-01CA-04C8-D580C5C7ECF4}"/>
              </a:ext>
            </a:extLst>
          </p:cNvPr>
          <p:cNvSpPr>
            <a:spLocks noGrp="1"/>
          </p:cNvSpPr>
          <p:nvPr>
            <p:ph sz="half" idx="14"/>
          </p:nvPr>
        </p:nvSpPr>
        <p:spPr>
          <a:xfrm>
            <a:off x="12761911" y="2597154"/>
            <a:ext cx="10631488" cy="5149846"/>
          </a:xfrm>
          <a:prstGeom prst="rect">
            <a:avLst/>
          </a:prstGeom>
        </p:spPr>
        <p:txBody>
          <a:bodyPr/>
          <a:lstStyle>
            <a:lvl1pPr>
              <a:lnSpc>
                <a:spcPct val="150000"/>
              </a:lnSpc>
              <a:defRPr>
                <a:solidFill>
                  <a:schemeClr val="bg1"/>
                </a:solidFill>
              </a:defRPr>
            </a:lvl1pPr>
            <a:lvl2pPr>
              <a:lnSpc>
                <a:spcPct val="150000"/>
              </a:lnSpc>
              <a:defRPr>
                <a:solidFill>
                  <a:schemeClr val="bg1"/>
                </a:solidFill>
              </a:defRPr>
            </a:lvl2pPr>
            <a:lvl3pPr>
              <a:lnSpc>
                <a:spcPct val="150000"/>
              </a:lnSpc>
              <a:defRPr>
                <a:solidFill>
                  <a:schemeClr val="bg1"/>
                </a:solidFill>
              </a:defRPr>
            </a:lvl3pPr>
            <a:lvl4pPr>
              <a:lnSpc>
                <a:spcPct val="150000"/>
              </a:lnSpc>
              <a:defRPr>
                <a:solidFill>
                  <a:schemeClr val="bg1"/>
                </a:solidFill>
              </a:defRPr>
            </a:lvl4pPr>
            <a:lvl5pPr>
              <a:lnSpc>
                <a:spcPct val="15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716768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1_DEFAULT">
    <p:bg>
      <p:bgRef idx="1001">
        <a:schemeClr val="bg1"/>
      </p:bgRef>
    </p:bg>
    <p:spTree>
      <p:nvGrpSpPr>
        <p:cNvPr id="1" name=""/>
        <p:cNvGrpSpPr/>
        <p:nvPr/>
      </p:nvGrpSpPr>
      <p:grpSpPr>
        <a:xfrm>
          <a:off x="0" y="0"/>
          <a:ext cx="0" cy="0"/>
          <a:chOff x="0" y="0"/>
          <a:chExt cx="0" cy="0"/>
        </a:xfrm>
      </p:grpSpPr>
      <p:pic>
        <p:nvPicPr>
          <p:cNvPr id="2" name="Image 2" descr=" ">
            <a:extLst>
              <a:ext uri="{FF2B5EF4-FFF2-40B4-BE49-F238E27FC236}">
                <a16:creationId xmlns:a16="http://schemas.microsoft.com/office/drawing/2014/main" id="{76E03D9B-865C-7874-BB37-26F396DAF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1555" y="1574800"/>
            <a:ext cx="11939491" cy="12701"/>
          </a:xfrm>
          <a:prstGeom prst="rect">
            <a:avLst/>
          </a:prstGeom>
        </p:spPr>
      </p:pic>
      <p:sp>
        <p:nvSpPr>
          <p:cNvPr id="3" name="Text 1">
            <a:extLst>
              <a:ext uri="{FF2B5EF4-FFF2-40B4-BE49-F238E27FC236}">
                <a16:creationId xmlns:a16="http://schemas.microsoft.com/office/drawing/2014/main" id="{9A6A3385-102A-9F9A-F22B-843B36483A24}"/>
              </a:ext>
            </a:extLst>
          </p:cNvPr>
          <p:cNvSpPr/>
          <p:nvPr userDrawn="1"/>
        </p:nvSpPr>
        <p:spPr>
          <a:xfrm>
            <a:off x="11406152" y="1924620"/>
            <a:ext cx="11964894" cy="846667"/>
          </a:xfrm>
          <a:prstGeom prst="rect">
            <a:avLst/>
          </a:prstGeom>
          <a:noFill/>
          <a:ln/>
        </p:spPr>
        <p:txBody>
          <a:bodyPr wrap="square" lIns="0" tIns="0" rIns="0" bIns="0" rtlCol="0" anchor="t"/>
          <a:lstStyle/>
          <a:p>
            <a:pPr marL="0" indent="0" algn="l">
              <a:lnSpc>
                <a:spcPts val="5000"/>
              </a:lnSpc>
              <a:buNone/>
            </a:pPr>
            <a:r>
              <a:rPr lang="en-US" sz="4000" b="1" dirty="0">
                <a:solidFill>
                  <a:srgbClr val="016D3F"/>
                </a:solidFill>
                <a:latin typeface="Pretendard"/>
                <a:ea typeface="Pretendard SemiBold" panose="02000503000000020004" pitchFamily="2" charset="-127"/>
                <a:cs typeface="Pretendard SemiBold" panose="02000503000000020004" pitchFamily="2" charset="-127"/>
              </a:rPr>
              <a:t>01 </a:t>
            </a:r>
            <a:r>
              <a:rPr lang="en-US" sz="4400" b="1" dirty="0">
                <a:solidFill>
                  <a:srgbClr val="016D3F"/>
                </a:solidFill>
                <a:latin typeface="Pretendard"/>
                <a:ea typeface="Pretendard SemiBold" panose="02000503000000020004" pitchFamily="2" charset="-127"/>
                <a:cs typeface="Pretendard SemiBold" panose="02000503000000020004" pitchFamily="2" charset="-127"/>
              </a:rPr>
              <a:t>Content 1</a:t>
            </a:r>
            <a:endParaRPr lang="en-US" sz="4400" b="1" dirty="0">
              <a:solidFill>
                <a:srgbClr val="016D3F"/>
              </a:solidFill>
              <a:latin typeface="Pretendard"/>
              <a:ea typeface="Pretendard SemiBold" panose="02000503000000020004" pitchFamily="2" charset="-127"/>
            </a:endParaRPr>
          </a:p>
        </p:txBody>
      </p:sp>
      <p:pic>
        <p:nvPicPr>
          <p:cNvPr id="4" name="Image 3" descr=" ">
            <a:extLst>
              <a:ext uri="{FF2B5EF4-FFF2-40B4-BE49-F238E27FC236}">
                <a16:creationId xmlns:a16="http://schemas.microsoft.com/office/drawing/2014/main" id="{6198A218-C070-36CF-68E1-79F22C9DCB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31555" y="4073377"/>
            <a:ext cx="11939491" cy="12701"/>
          </a:xfrm>
          <a:prstGeom prst="rect">
            <a:avLst/>
          </a:prstGeom>
        </p:spPr>
      </p:pic>
      <p:sp>
        <p:nvSpPr>
          <p:cNvPr id="5" name="Text 3">
            <a:extLst>
              <a:ext uri="{FF2B5EF4-FFF2-40B4-BE49-F238E27FC236}">
                <a16:creationId xmlns:a16="http://schemas.microsoft.com/office/drawing/2014/main" id="{34FAD527-83D9-9A13-BA20-3E58E3EA28AC}"/>
              </a:ext>
            </a:extLst>
          </p:cNvPr>
          <p:cNvSpPr/>
          <p:nvPr userDrawn="1"/>
        </p:nvSpPr>
        <p:spPr>
          <a:xfrm>
            <a:off x="11431555" y="4495988"/>
            <a:ext cx="11939490" cy="846667"/>
          </a:xfrm>
          <a:prstGeom prst="rect">
            <a:avLst/>
          </a:prstGeom>
          <a:noFill/>
          <a:ln/>
        </p:spPr>
        <p:txBody>
          <a:bodyPr wrap="square" lIns="0" tIns="0" rIns="0" bIns="0" rtlCol="0" anchor="t"/>
          <a:lstStyle/>
          <a:p>
            <a:pPr>
              <a:lnSpc>
                <a:spcPts val="5000"/>
              </a:lnSpc>
            </a:pPr>
            <a:r>
              <a:rPr lang="en-US" sz="4400" b="1" dirty="0">
                <a:solidFill>
                  <a:srgbClr val="016D3F"/>
                </a:solidFill>
                <a:latin typeface="Pretendard"/>
                <a:ea typeface="Pretendard SemiBold" panose="02000503000000020004" pitchFamily="2" charset="-127"/>
                <a:cs typeface="Pretendard SemiBold" panose="02000503000000020004" pitchFamily="2" charset="-127"/>
              </a:rPr>
              <a:t>02 </a:t>
            </a:r>
            <a:r>
              <a:rPr lang="en-US" altLang="ko-KR" sz="4400" b="1" dirty="0">
                <a:solidFill>
                  <a:srgbClr val="016D3F"/>
                </a:solidFill>
                <a:latin typeface="Pretendard"/>
                <a:ea typeface="Pretendard SemiBold" panose="02000503000000020004" pitchFamily="2" charset="-127"/>
                <a:cs typeface="Pretendard SemiBold" panose="02000503000000020004" pitchFamily="2" charset="-127"/>
              </a:rPr>
              <a:t>Content 2</a:t>
            </a:r>
            <a:endParaRPr lang="en-US" altLang="ko-KR" sz="4400" b="1" dirty="0">
              <a:solidFill>
                <a:srgbClr val="016D3F"/>
              </a:solidFill>
              <a:latin typeface="Pretendard"/>
              <a:ea typeface="Pretendard SemiBold" panose="02000503000000020004" pitchFamily="2" charset="-127"/>
            </a:endParaRPr>
          </a:p>
        </p:txBody>
      </p:sp>
      <p:pic>
        <p:nvPicPr>
          <p:cNvPr id="6" name="Image 4" descr=" ">
            <a:extLst>
              <a:ext uri="{FF2B5EF4-FFF2-40B4-BE49-F238E27FC236}">
                <a16:creationId xmlns:a16="http://schemas.microsoft.com/office/drawing/2014/main" id="{99E5329E-92E0-BF03-F076-519F1E21F2EE}"/>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11431555" y="6696224"/>
            <a:ext cx="11939491" cy="12701"/>
          </a:xfrm>
          <a:prstGeom prst="rect">
            <a:avLst/>
          </a:prstGeom>
        </p:spPr>
      </p:pic>
      <p:sp>
        <p:nvSpPr>
          <p:cNvPr id="7" name="Text 5">
            <a:extLst>
              <a:ext uri="{FF2B5EF4-FFF2-40B4-BE49-F238E27FC236}">
                <a16:creationId xmlns:a16="http://schemas.microsoft.com/office/drawing/2014/main" id="{C4D623B6-3437-F77B-9A6F-CC1FD4643D3C}"/>
              </a:ext>
            </a:extLst>
          </p:cNvPr>
          <p:cNvSpPr/>
          <p:nvPr userDrawn="1"/>
        </p:nvSpPr>
        <p:spPr>
          <a:xfrm>
            <a:off x="11431555" y="7036086"/>
            <a:ext cx="11957082" cy="846667"/>
          </a:xfrm>
          <a:prstGeom prst="rect">
            <a:avLst/>
          </a:prstGeom>
          <a:noFill/>
          <a:ln/>
        </p:spPr>
        <p:txBody>
          <a:bodyPr wrap="square" lIns="0" tIns="0" rIns="0" bIns="0" rtlCol="0" anchor="t"/>
          <a:lstStyle/>
          <a:p>
            <a:pPr>
              <a:lnSpc>
                <a:spcPts val="5000"/>
              </a:lnSpc>
            </a:pPr>
            <a:r>
              <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rPr>
              <a:t>03 </a:t>
            </a:r>
            <a:r>
              <a:rPr lang="en-US" altLang="ko-KR" sz="4400" b="1" dirty="0">
                <a:solidFill>
                  <a:srgbClr val="016D3F"/>
                </a:solidFill>
                <a:latin typeface="Pretendard"/>
                <a:ea typeface="Pretendard SemiBold" panose="02000503000000020004" pitchFamily="2" charset="-127"/>
                <a:cs typeface="Pretendard SemiBold" panose="02000503000000020004" pitchFamily="2" charset="-127"/>
              </a:rPr>
              <a:t>Content 3</a:t>
            </a:r>
            <a:endPar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endParaRPr>
          </a:p>
        </p:txBody>
      </p:sp>
      <p:pic>
        <p:nvPicPr>
          <p:cNvPr id="8" name="Image 5" descr=" ">
            <a:extLst>
              <a:ext uri="{FF2B5EF4-FFF2-40B4-BE49-F238E27FC236}">
                <a16:creationId xmlns:a16="http://schemas.microsoft.com/office/drawing/2014/main" id="{6DF7F633-D340-9ADF-AE31-1149DBA8B38A}"/>
              </a:ext>
            </a:extLst>
          </p:cNvPr>
          <p:cNvPicPr>
            <a:picLocks noChangeAspect="1"/>
          </p:cNvPicPr>
          <p:nvPr userDrawn="1"/>
        </p:nvPicPr>
        <p:blipFill>
          <a:blip r:embed="rId4">
            <a:extLst>
              <a:ext uri="{96DAC541-7B7A-43D3-8B79-37D633B846F1}">
                <asvg:svgBlip xmlns:asvg="http://schemas.microsoft.com/office/drawing/2016/SVG/main" r:embed="rId7"/>
              </a:ext>
            </a:extLst>
          </a:blip>
          <a:stretch>
            <a:fillRect/>
          </a:stretch>
        </p:blipFill>
        <p:spPr>
          <a:xfrm>
            <a:off x="11431555" y="9182386"/>
            <a:ext cx="11939491" cy="12701"/>
          </a:xfrm>
          <a:prstGeom prst="rect">
            <a:avLst/>
          </a:prstGeom>
        </p:spPr>
      </p:pic>
      <p:sp>
        <p:nvSpPr>
          <p:cNvPr id="9" name="Text 7">
            <a:extLst>
              <a:ext uri="{FF2B5EF4-FFF2-40B4-BE49-F238E27FC236}">
                <a16:creationId xmlns:a16="http://schemas.microsoft.com/office/drawing/2014/main" id="{D2EEE905-D05E-C2D1-714F-69DCB5DECB85}"/>
              </a:ext>
            </a:extLst>
          </p:cNvPr>
          <p:cNvSpPr/>
          <p:nvPr userDrawn="1"/>
        </p:nvSpPr>
        <p:spPr>
          <a:xfrm>
            <a:off x="11406152" y="9587539"/>
            <a:ext cx="11974675" cy="846667"/>
          </a:xfrm>
          <a:prstGeom prst="rect">
            <a:avLst/>
          </a:prstGeom>
          <a:noFill/>
          <a:ln/>
        </p:spPr>
        <p:txBody>
          <a:bodyPr wrap="square" lIns="0" tIns="0" rIns="0" bIns="0" rtlCol="0" anchor="t"/>
          <a:lstStyle/>
          <a:p>
            <a:pPr>
              <a:lnSpc>
                <a:spcPts val="5000"/>
              </a:lnSpc>
            </a:pPr>
            <a:r>
              <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rPr>
              <a:t>04 </a:t>
            </a:r>
            <a:r>
              <a:rPr lang="en-US" altLang="ko-KR" sz="4400" b="1" dirty="0">
                <a:solidFill>
                  <a:srgbClr val="016D3F"/>
                </a:solidFill>
                <a:latin typeface="Pretendard"/>
                <a:ea typeface="Pretendard SemiBold" panose="02000503000000020004" pitchFamily="2" charset="-127"/>
                <a:cs typeface="Pretendard SemiBold" panose="02000503000000020004" pitchFamily="2" charset="-127"/>
              </a:rPr>
              <a:t>Content 4</a:t>
            </a:r>
            <a:endPar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endParaRPr>
          </a:p>
        </p:txBody>
      </p:sp>
      <p:sp>
        <p:nvSpPr>
          <p:cNvPr id="10" name="Text 0">
            <a:extLst>
              <a:ext uri="{FF2B5EF4-FFF2-40B4-BE49-F238E27FC236}">
                <a16:creationId xmlns:a16="http://schemas.microsoft.com/office/drawing/2014/main" id="{847981B5-C824-867C-4A93-C75A27FFF5E3}"/>
              </a:ext>
            </a:extLst>
          </p:cNvPr>
          <p:cNvSpPr/>
          <p:nvPr userDrawn="1"/>
        </p:nvSpPr>
        <p:spPr>
          <a:xfrm>
            <a:off x="12346069" y="5342655"/>
            <a:ext cx="11024976" cy="1047757"/>
          </a:xfrm>
          <a:prstGeom prst="rect">
            <a:avLst/>
          </a:prstGeom>
          <a:noFill/>
          <a:ln/>
        </p:spPr>
        <p:txBody>
          <a:bodyPr wrap="square" lIns="0" tIns="0" rIns="0" bIns="0" rtlCol="0" anchor="t"/>
          <a:lstStyle/>
          <a:p>
            <a:pPr marL="685800" lvl="1" indent="-342900" algn="l">
              <a:buSzPct val="100000"/>
              <a:buChar char="•"/>
            </a:pPr>
            <a:r>
              <a:rPr lang="en-US"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rgbClr val="016D3F"/>
              </a:solidFill>
              <a:latin typeface="Pretendard"/>
            </a:endParaRPr>
          </a:p>
        </p:txBody>
      </p:sp>
      <p:sp>
        <p:nvSpPr>
          <p:cNvPr id="11" name="Text 0">
            <a:extLst>
              <a:ext uri="{FF2B5EF4-FFF2-40B4-BE49-F238E27FC236}">
                <a16:creationId xmlns:a16="http://schemas.microsoft.com/office/drawing/2014/main" id="{E8A67A72-BAB4-7A41-7A21-23EE4767A6F4}"/>
              </a:ext>
            </a:extLst>
          </p:cNvPr>
          <p:cNvSpPr/>
          <p:nvPr userDrawn="1"/>
        </p:nvSpPr>
        <p:spPr>
          <a:xfrm>
            <a:off x="12346069" y="7892855"/>
            <a:ext cx="11024976" cy="1026009"/>
          </a:xfrm>
          <a:prstGeom prst="rect">
            <a:avLst/>
          </a:prstGeom>
          <a:noFill/>
          <a:ln/>
        </p:spPr>
        <p:txBody>
          <a:bodyPr wrap="square" lIns="0" tIns="0" rIns="0" bIns="0" rtlCol="0" anchor="t"/>
          <a:lstStyle/>
          <a:p>
            <a:pPr marL="685800" lvl="1" indent="-342900" algn="l">
              <a:buSzPct val="100000"/>
              <a:buChar char="•"/>
            </a:pPr>
            <a:r>
              <a:rPr lang="en-US"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rgbClr val="016D3F"/>
              </a:solidFill>
              <a:latin typeface="Pretendard"/>
            </a:endParaRPr>
          </a:p>
        </p:txBody>
      </p:sp>
      <p:sp>
        <p:nvSpPr>
          <p:cNvPr id="12" name="Text 0">
            <a:extLst>
              <a:ext uri="{FF2B5EF4-FFF2-40B4-BE49-F238E27FC236}">
                <a16:creationId xmlns:a16="http://schemas.microsoft.com/office/drawing/2014/main" id="{DCA93DD5-2B73-6B80-69CF-B040F5039AF0}"/>
              </a:ext>
            </a:extLst>
          </p:cNvPr>
          <p:cNvSpPr/>
          <p:nvPr userDrawn="1"/>
        </p:nvSpPr>
        <p:spPr>
          <a:xfrm>
            <a:off x="12346069" y="10441233"/>
            <a:ext cx="11042568" cy="1026009"/>
          </a:xfrm>
          <a:prstGeom prst="rect">
            <a:avLst/>
          </a:prstGeom>
          <a:noFill/>
          <a:ln/>
        </p:spPr>
        <p:txBody>
          <a:bodyPr wrap="square" lIns="0" tIns="0" rIns="0" bIns="0" rtlCol="0" anchor="t"/>
          <a:lstStyle/>
          <a:p>
            <a:pPr marL="685800" lvl="1" indent="-342900" algn="l">
              <a:buSzPct val="100000"/>
              <a:buChar char="•"/>
            </a:pPr>
            <a:r>
              <a:rPr lang="en-US"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rgbClr val="016D3F"/>
              </a:solidFill>
              <a:latin typeface="Pretendard"/>
            </a:endParaRPr>
          </a:p>
        </p:txBody>
      </p:sp>
      <p:sp>
        <p:nvSpPr>
          <p:cNvPr id="13" name="Text 0">
            <a:extLst>
              <a:ext uri="{FF2B5EF4-FFF2-40B4-BE49-F238E27FC236}">
                <a16:creationId xmlns:a16="http://schemas.microsoft.com/office/drawing/2014/main" id="{46DCBFD4-79CD-08A7-89FC-9EBD75335E2F}"/>
              </a:ext>
            </a:extLst>
          </p:cNvPr>
          <p:cNvSpPr/>
          <p:nvPr userDrawn="1"/>
        </p:nvSpPr>
        <p:spPr>
          <a:xfrm>
            <a:off x="12346069" y="2771287"/>
            <a:ext cx="11024977" cy="1047757"/>
          </a:xfrm>
          <a:prstGeom prst="rect">
            <a:avLst/>
          </a:prstGeom>
          <a:noFill/>
          <a:ln/>
        </p:spPr>
        <p:txBody>
          <a:bodyPr wrap="square" lIns="0" tIns="0" rIns="0" bIns="0" rtlCol="0" anchor="t"/>
          <a:lstStyle/>
          <a:p>
            <a:pPr marL="685800" lvl="1" indent="-342900" algn="l">
              <a:buSzPct val="100000"/>
              <a:buChar char="•"/>
            </a:pPr>
            <a:r>
              <a:rPr lang="en-US"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rgbClr val="016D3F"/>
              </a:solidFill>
              <a:latin typeface="Pretendard"/>
            </a:endParaRPr>
          </a:p>
        </p:txBody>
      </p:sp>
      <p:sp>
        <p:nvSpPr>
          <p:cNvPr id="14" name="Text 1">
            <a:extLst>
              <a:ext uri="{FF2B5EF4-FFF2-40B4-BE49-F238E27FC236}">
                <a16:creationId xmlns:a16="http://schemas.microsoft.com/office/drawing/2014/main" id="{BEA15FFB-7AE3-8F7E-D5FE-916CABE3EF71}"/>
              </a:ext>
            </a:extLst>
          </p:cNvPr>
          <p:cNvSpPr/>
          <p:nvPr userDrawn="1"/>
        </p:nvSpPr>
        <p:spPr>
          <a:xfrm>
            <a:off x="1765521" y="1600200"/>
            <a:ext cx="3641122" cy="973667"/>
          </a:xfrm>
          <a:prstGeom prst="rect">
            <a:avLst/>
          </a:prstGeom>
          <a:noFill/>
          <a:ln/>
        </p:spPr>
        <p:txBody>
          <a:bodyPr wrap="square" lIns="0" tIns="0" rIns="0" bIns="0" rtlCol="0" anchor="t"/>
          <a:lstStyle/>
          <a:p>
            <a:pPr marL="0" indent="0" algn="l">
              <a:buNone/>
            </a:pPr>
            <a:r>
              <a:rPr lang="en-US" sz="5000" dirty="0">
                <a:solidFill>
                  <a:srgbClr val="016D3F"/>
                </a:solidFill>
                <a:latin typeface="Pretendard Bold" pitchFamily="34" charset="0"/>
                <a:ea typeface="Pretendard Bold" pitchFamily="34" charset="-122"/>
                <a:cs typeface="Pretendard Bold" pitchFamily="34" charset="-120"/>
              </a:rPr>
              <a:t>CONTENTS</a:t>
            </a:r>
            <a:endParaRPr lang="en-US" sz="5000" dirty="0">
              <a:solidFill>
                <a:srgbClr val="016D3F"/>
              </a:solidFill>
            </a:endParaRPr>
          </a:p>
        </p:txBody>
      </p:sp>
    </p:spTree>
    <p:extLst>
      <p:ext uri="{BB962C8B-B14F-4D97-AF65-F5344CB8AC3E}">
        <p14:creationId xmlns:p14="http://schemas.microsoft.com/office/powerpoint/2010/main" val="20289727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8CC0-6F64-D9ED-3EA4-575DE693B12D}"/>
              </a:ext>
            </a:extLst>
          </p:cNvPr>
          <p:cNvSpPr>
            <a:spLocks noGrp="1"/>
          </p:cNvSpPr>
          <p:nvPr>
            <p:ph type="title" hasCustomPrompt="1"/>
          </p:nvPr>
        </p:nvSpPr>
        <p:spPr>
          <a:xfrm>
            <a:off x="976313" y="1104901"/>
            <a:ext cx="5487988" cy="2374900"/>
          </a:xfrm>
          <a:prstGeom prst="rect">
            <a:avLst/>
          </a:prstGeom>
        </p:spPr>
        <p:txBody>
          <a:bodyPr anchor="t"/>
          <a:lstStyle>
            <a:lvl1pPr>
              <a:defRPr sz="4400" b="1">
                <a:solidFill>
                  <a:schemeClr val="bg1"/>
                </a:solidFill>
              </a:defRPr>
            </a:lvl1pPr>
          </a:lstStyle>
          <a:p>
            <a:r>
              <a:rPr lang="en-US" altLang="ko-KR" dirty="0"/>
              <a:t>Click to edit Master title style</a:t>
            </a:r>
            <a:endParaRPr lang="en-IN" dirty="0"/>
          </a:p>
        </p:txBody>
      </p:sp>
      <p:sp>
        <p:nvSpPr>
          <p:cNvPr id="3" name="Picture Placeholder 2">
            <a:extLst>
              <a:ext uri="{FF2B5EF4-FFF2-40B4-BE49-F238E27FC236}">
                <a16:creationId xmlns:a16="http://schemas.microsoft.com/office/drawing/2014/main" id="{12D9F8ED-4D2B-4B41-5802-6E04B2A2D832}"/>
              </a:ext>
            </a:extLst>
          </p:cNvPr>
          <p:cNvSpPr>
            <a:spLocks noGrp="1"/>
          </p:cNvSpPr>
          <p:nvPr>
            <p:ph type="pic" idx="1"/>
          </p:nvPr>
        </p:nvSpPr>
        <p:spPr>
          <a:xfrm>
            <a:off x="7065963" y="1104901"/>
            <a:ext cx="16344898" cy="1111249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a:extLst>
              <a:ext uri="{FF2B5EF4-FFF2-40B4-BE49-F238E27FC236}">
                <a16:creationId xmlns:a16="http://schemas.microsoft.com/office/drawing/2014/main" id="{BBC7BBAD-644D-3D6B-949D-A9F777822003}"/>
              </a:ext>
            </a:extLst>
          </p:cNvPr>
          <p:cNvSpPr>
            <a:spLocks noGrp="1"/>
          </p:cNvSpPr>
          <p:nvPr>
            <p:ph type="body" sz="half" idx="2"/>
          </p:nvPr>
        </p:nvSpPr>
        <p:spPr>
          <a:xfrm>
            <a:off x="976314" y="3838574"/>
            <a:ext cx="5487988" cy="8378825"/>
          </a:xfrm>
          <a:prstGeom prst="rect">
            <a:avLst/>
          </a:prstGeom>
        </p:spPr>
        <p:txBody>
          <a:bodyPr/>
          <a:lstStyle>
            <a:lvl1pPr marL="0" indent="0">
              <a:lnSpc>
                <a:spcPct val="150000"/>
              </a:lnSpc>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3">
            <a:extLst>
              <a:ext uri="{FF2B5EF4-FFF2-40B4-BE49-F238E27FC236}">
                <a16:creationId xmlns:a16="http://schemas.microsoft.com/office/drawing/2014/main" id="{900206DF-0D56-F138-5E63-D22EFD068D06}"/>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Tree>
    <p:extLst>
      <p:ext uri="{BB962C8B-B14F-4D97-AF65-F5344CB8AC3E}">
        <p14:creationId xmlns:p14="http://schemas.microsoft.com/office/powerpoint/2010/main" val="373934567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3_DEFAULT">
    <p:bg>
      <p:bgRef idx="1001">
        <a:schemeClr val="bg1"/>
      </p:bgRef>
    </p:bg>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E2A600EE-04DD-85C1-70EB-8A1DF7F591E6}"/>
              </a:ext>
            </a:extLst>
          </p:cNvPr>
          <p:cNvSpPr/>
          <p:nvPr userDrawn="1"/>
        </p:nvSpPr>
        <p:spPr>
          <a:xfrm>
            <a:off x="1689311" y="1651000"/>
            <a:ext cx="22102342" cy="3733800"/>
          </a:xfrm>
          <a:prstGeom prst="rect">
            <a:avLst/>
          </a:prstGeom>
          <a:noFill/>
          <a:ln/>
        </p:spPr>
        <p:txBody>
          <a:bodyPr wrap="square" lIns="0" tIns="0" rIns="0" bIns="0"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bg1"/>
                </a:solidFill>
                <a:effectLst/>
                <a:uLnTx/>
                <a:uFillTx/>
                <a:latin typeface="Pretendard Bold" pitchFamily="34" charset="0"/>
                <a:ea typeface="Pretendard Bold" pitchFamily="34" charset="-122"/>
                <a:cs typeface="+mn-cs"/>
              </a:rPr>
              <a:t>Type here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bg1"/>
                </a:solidFill>
                <a:effectLst/>
                <a:uLnTx/>
                <a:uFillTx/>
                <a:latin typeface="Pretendard Bold" pitchFamily="34" charset="0"/>
                <a:ea typeface="Pretendard Bold" pitchFamily="34" charset="-122"/>
                <a:cs typeface="+mn-cs"/>
              </a:rPr>
              <a:t>Webinar Title</a:t>
            </a:r>
            <a:endParaRPr kumimoji="0" lang="en-US" sz="7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
        <p:nvSpPr>
          <p:cNvPr id="3" name="Text 1">
            <a:extLst>
              <a:ext uri="{FF2B5EF4-FFF2-40B4-BE49-F238E27FC236}">
                <a16:creationId xmlns:a16="http://schemas.microsoft.com/office/drawing/2014/main" id="{B9C0C93C-81BC-7A6B-6C52-776A5303BB41}"/>
              </a:ext>
            </a:extLst>
          </p:cNvPr>
          <p:cNvSpPr/>
          <p:nvPr userDrawn="1"/>
        </p:nvSpPr>
        <p:spPr>
          <a:xfrm>
            <a:off x="1689311" y="5499100"/>
            <a:ext cx="13594786" cy="872067"/>
          </a:xfrm>
          <a:prstGeom prst="rect">
            <a:avLst/>
          </a:prstGeom>
          <a:noFill/>
          <a:ln/>
        </p:spPr>
        <p:txBody>
          <a:bodyPr wrap="square" lIns="0" tIns="0" rIns="0" bIns="0" rtlCol="0" anchor="t"/>
          <a:lstStyle/>
          <a:p>
            <a:pPr marL="0" indent="0" algn="l">
              <a:buNone/>
            </a:pPr>
            <a:r>
              <a:rPr lang="en-US" sz="3200" dirty="0">
                <a:solidFill>
                  <a:schemeClr val="bg1"/>
                </a:solidFill>
                <a:latin typeface="Pretendard Medium" pitchFamily="34" charset="0"/>
                <a:ea typeface="Pretendard Medium" pitchFamily="34" charset="-122"/>
                <a:cs typeface="Pretendard Medium" pitchFamily="34" charset="-120"/>
              </a:rPr>
              <a:t>Full </a:t>
            </a:r>
            <a:r>
              <a:rPr lang="en-US" sz="3200" dirty="0" err="1">
                <a:solidFill>
                  <a:schemeClr val="bg1"/>
                </a:solidFill>
                <a:latin typeface="Pretendard Medium" pitchFamily="34" charset="0"/>
                <a:ea typeface="Pretendard Medium" pitchFamily="34" charset="-122"/>
                <a:cs typeface="Pretendard Medium" pitchFamily="34" charset="-120"/>
              </a:rPr>
              <a:t>Nameㅣ</a:t>
            </a:r>
            <a:r>
              <a:rPr lang="en-US" sz="3200" dirty="0">
                <a:solidFill>
                  <a:schemeClr val="bg1"/>
                </a:solidFill>
                <a:latin typeface="Pretendard Medium" pitchFamily="34" charset="0"/>
                <a:ea typeface="Pretendard Medium" pitchFamily="34" charset="-122"/>
                <a:cs typeface="Pretendard Medium" pitchFamily="34" charset="-120"/>
              </a:rPr>
              <a:t> Job title &amp; Company name</a:t>
            </a:r>
            <a:endParaRPr lang="en-US" sz="3200" dirty="0">
              <a:solidFill>
                <a:schemeClr val="bg1"/>
              </a:solidFill>
            </a:endParaRPr>
          </a:p>
        </p:txBody>
      </p:sp>
    </p:spTree>
    <p:extLst>
      <p:ext uri="{BB962C8B-B14F-4D97-AF65-F5344CB8AC3E}">
        <p14:creationId xmlns:p14="http://schemas.microsoft.com/office/powerpoint/2010/main" val="254078585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1_DEFAULT">
    <p:bg>
      <p:bgRef idx="1001">
        <a:schemeClr val="bg1"/>
      </p:bgRef>
    </p:bg>
    <p:spTree>
      <p:nvGrpSpPr>
        <p:cNvPr id="1" name=""/>
        <p:cNvGrpSpPr/>
        <p:nvPr/>
      </p:nvGrpSpPr>
      <p:grpSpPr>
        <a:xfrm>
          <a:off x="0" y="0"/>
          <a:ext cx="0" cy="0"/>
          <a:chOff x="0" y="0"/>
          <a:chExt cx="0" cy="0"/>
        </a:xfrm>
      </p:grpSpPr>
      <p:pic>
        <p:nvPicPr>
          <p:cNvPr id="2" name="Image 2" descr=" ">
            <a:extLst>
              <a:ext uri="{FF2B5EF4-FFF2-40B4-BE49-F238E27FC236}">
                <a16:creationId xmlns:a16="http://schemas.microsoft.com/office/drawing/2014/main" id="{76E03D9B-865C-7874-BB37-26F396DAF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1555" y="1574800"/>
            <a:ext cx="11939491" cy="12701"/>
          </a:xfrm>
          <a:prstGeom prst="rect">
            <a:avLst/>
          </a:prstGeom>
        </p:spPr>
      </p:pic>
      <p:sp>
        <p:nvSpPr>
          <p:cNvPr id="3" name="Text 1">
            <a:extLst>
              <a:ext uri="{FF2B5EF4-FFF2-40B4-BE49-F238E27FC236}">
                <a16:creationId xmlns:a16="http://schemas.microsoft.com/office/drawing/2014/main" id="{9A6A3385-102A-9F9A-F22B-843B36483A24}"/>
              </a:ext>
            </a:extLst>
          </p:cNvPr>
          <p:cNvSpPr/>
          <p:nvPr userDrawn="1"/>
        </p:nvSpPr>
        <p:spPr>
          <a:xfrm>
            <a:off x="11406152" y="1924620"/>
            <a:ext cx="11964894" cy="846667"/>
          </a:xfrm>
          <a:prstGeom prst="rect">
            <a:avLst/>
          </a:prstGeom>
          <a:noFill/>
          <a:ln/>
        </p:spPr>
        <p:txBody>
          <a:bodyPr wrap="square" lIns="0" tIns="0" rIns="0" bIns="0" rtlCol="0" anchor="t"/>
          <a:lstStyle/>
          <a:p>
            <a:pPr marL="0" indent="0" algn="l">
              <a:lnSpc>
                <a:spcPts val="5000"/>
              </a:lnSpc>
              <a:buNone/>
            </a:pPr>
            <a:r>
              <a:rPr lang="en-US" sz="4000" b="1" dirty="0">
                <a:solidFill>
                  <a:schemeClr val="bg1"/>
                </a:solidFill>
                <a:latin typeface="Pretendard"/>
                <a:ea typeface="Pretendard SemiBold" panose="02000503000000020004" pitchFamily="2" charset="-127"/>
                <a:cs typeface="Pretendard SemiBold" panose="02000503000000020004" pitchFamily="2" charset="-127"/>
              </a:rPr>
              <a:t>01 </a:t>
            </a:r>
            <a:r>
              <a:rPr lang="en-US" sz="4400" b="1" dirty="0">
                <a:solidFill>
                  <a:schemeClr val="bg1"/>
                </a:solidFill>
                <a:latin typeface="Pretendard"/>
                <a:ea typeface="Pretendard SemiBold" panose="02000503000000020004" pitchFamily="2" charset="-127"/>
                <a:cs typeface="Pretendard SemiBold" panose="02000503000000020004" pitchFamily="2" charset="-127"/>
              </a:rPr>
              <a:t>Content 1</a:t>
            </a:r>
            <a:endParaRPr lang="en-US" sz="4400" b="1" dirty="0">
              <a:solidFill>
                <a:schemeClr val="bg1"/>
              </a:solidFill>
              <a:latin typeface="Pretendard"/>
              <a:ea typeface="Pretendard SemiBold" panose="02000503000000020004" pitchFamily="2" charset="-127"/>
            </a:endParaRPr>
          </a:p>
        </p:txBody>
      </p:sp>
      <p:pic>
        <p:nvPicPr>
          <p:cNvPr id="4" name="Image 3" descr=" ">
            <a:extLst>
              <a:ext uri="{FF2B5EF4-FFF2-40B4-BE49-F238E27FC236}">
                <a16:creationId xmlns:a16="http://schemas.microsoft.com/office/drawing/2014/main" id="{6198A218-C070-36CF-68E1-79F22C9DCB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31555" y="4073377"/>
            <a:ext cx="11939491" cy="12701"/>
          </a:xfrm>
          <a:prstGeom prst="rect">
            <a:avLst/>
          </a:prstGeom>
        </p:spPr>
      </p:pic>
      <p:sp>
        <p:nvSpPr>
          <p:cNvPr id="5" name="Text 3">
            <a:extLst>
              <a:ext uri="{FF2B5EF4-FFF2-40B4-BE49-F238E27FC236}">
                <a16:creationId xmlns:a16="http://schemas.microsoft.com/office/drawing/2014/main" id="{34FAD527-83D9-9A13-BA20-3E58E3EA28AC}"/>
              </a:ext>
            </a:extLst>
          </p:cNvPr>
          <p:cNvSpPr/>
          <p:nvPr userDrawn="1"/>
        </p:nvSpPr>
        <p:spPr>
          <a:xfrm>
            <a:off x="11431555" y="4495988"/>
            <a:ext cx="11939490" cy="846667"/>
          </a:xfrm>
          <a:prstGeom prst="rect">
            <a:avLst/>
          </a:prstGeom>
          <a:noFill/>
          <a:ln/>
        </p:spPr>
        <p:txBody>
          <a:bodyPr wrap="square" lIns="0" tIns="0" rIns="0" bIns="0" rtlCol="0" anchor="t"/>
          <a:lstStyle/>
          <a:p>
            <a:pPr>
              <a:lnSpc>
                <a:spcPts val="5000"/>
              </a:lnSpc>
            </a:pPr>
            <a:r>
              <a:rPr lang="en-US" sz="4400" b="1" dirty="0">
                <a:solidFill>
                  <a:schemeClr val="bg1"/>
                </a:solidFill>
                <a:latin typeface="Pretendard"/>
                <a:ea typeface="Pretendard SemiBold" panose="02000503000000020004" pitchFamily="2" charset="-127"/>
                <a:cs typeface="Pretendard SemiBold" panose="02000503000000020004" pitchFamily="2" charset="-127"/>
              </a:rPr>
              <a:t>02 </a:t>
            </a:r>
            <a:r>
              <a:rPr lang="en-US" altLang="ko-KR" sz="4400" b="1" dirty="0">
                <a:solidFill>
                  <a:schemeClr val="bg1"/>
                </a:solidFill>
                <a:latin typeface="Pretendard"/>
                <a:ea typeface="Pretendard SemiBold" panose="02000503000000020004" pitchFamily="2" charset="-127"/>
                <a:cs typeface="Pretendard SemiBold" panose="02000503000000020004" pitchFamily="2" charset="-127"/>
              </a:rPr>
              <a:t>Content 2</a:t>
            </a:r>
            <a:endParaRPr lang="en-US" altLang="ko-KR" sz="4400" b="1" dirty="0">
              <a:solidFill>
                <a:schemeClr val="bg1"/>
              </a:solidFill>
              <a:latin typeface="Pretendard"/>
              <a:ea typeface="Pretendard SemiBold" panose="02000503000000020004" pitchFamily="2" charset="-127"/>
            </a:endParaRPr>
          </a:p>
        </p:txBody>
      </p:sp>
      <p:pic>
        <p:nvPicPr>
          <p:cNvPr id="6" name="Image 4" descr=" ">
            <a:extLst>
              <a:ext uri="{FF2B5EF4-FFF2-40B4-BE49-F238E27FC236}">
                <a16:creationId xmlns:a16="http://schemas.microsoft.com/office/drawing/2014/main" id="{99E5329E-92E0-BF03-F076-519F1E21F2EE}"/>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11431555" y="6696224"/>
            <a:ext cx="11939491" cy="12701"/>
          </a:xfrm>
          <a:prstGeom prst="rect">
            <a:avLst/>
          </a:prstGeom>
        </p:spPr>
      </p:pic>
      <p:sp>
        <p:nvSpPr>
          <p:cNvPr id="7" name="Text 5">
            <a:extLst>
              <a:ext uri="{FF2B5EF4-FFF2-40B4-BE49-F238E27FC236}">
                <a16:creationId xmlns:a16="http://schemas.microsoft.com/office/drawing/2014/main" id="{C4D623B6-3437-F77B-9A6F-CC1FD4643D3C}"/>
              </a:ext>
            </a:extLst>
          </p:cNvPr>
          <p:cNvSpPr/>
          <p:nvPr userDrawn="1"/>
        </p:nvSpPr>
        <p:spPr>
          <a:xfrm>
            <a:off x="11431555" y="7036086"/>
            <a:ext cx="11957082" cy="846667"/>
          </a:xfrm>
          <a:prstGeom prst="rect">
            <a:avLst/>
          </a:prstGeom>
          <a:noFill/>
          <a:ln/>
        </p:spPr>
        <p:txBody>
          <a:bodyPr wrap="square" lIns="0" tIns="0" rIns="0" bIns="0" rtlCol="0" anchor="t"/>
          <a:lstStyle/>
          <a:p>
            <a:pPr>
              <a:lnSpc>
                <a:spcPts val="5000"/>
              </a:lnSpc>
            </a:pPr>
            <a:r>
              <a:rPr lang="en-US" altLang="ko-Kore-KR" sz="4400" b="1" dirty="0">
                <a:solidFill>
                  <a:schemeClr val="bg1"/>
                </a:solidFill>
                <a:latin typeface="Pretendard"/>
                <a:ea typeface="Pretendard SemiBold" panose="02000503000000020004" pitchFamily="2" charset="-127"/>
                <a:cs typeface="Pretendard SemiBold" panose="02000503000000020004" pitchFamily="2" charset="-127"/>
              </a:rPr>
              <a:t>03 </a:t>
            </a:r>
            <a:r>
              <a:rPr lang="en-US" altLang="ko-KR" sz="4400" b="1" dirty="0">
                <a:solidFill>
                  <a:schemeClr val="bg1"/>
                </a:solidFill>
                <a:latin typeface="Pretendard"/>
                <a:ea typeface="Pretendard SemiBold" panose="02000503000000020004" pitchFamily="2" charset="-127"/>
                <a:cs typeface="Pretendard SemiBold" panose="02000503000000020004" pitchFamily="2" charset="-127"/>
              </a:rPr>
              <a:t>Content 3</a:t>
            </a:r>
            <a:endParaRPr lang="en-US" altLang="ko-Kore-KR" sz="4400" b="1" dirty="0">
              <a:solidFill>
                <a:schemeClr val="bg1"/>
              </a:solidFill>
              <a:latin typeface="Pretendard"/>
              <a:ea typeface="Pretendard SemiBold" panose="02000503000000020004" pitchFamily="2" charset="-127"/>
              <a:cs typeface="Pretendard SemiBold" panose="02000503000000020004" pitchFamily="2" charset="-127"/>
            </a:endParaRPr>
          </a:p>
        </p:txBody>
      </p:sp>
      <p:pic>
        <p:nvPicPr>
          <p:cNvPr id="8" name="Image 5" descr=" ">
            <a:extLst>
              <a:ext uri="{FF2B5EF4-FFF2-40B4-BE49-F238E27FC236}">
                <a16:creationId xmlns:a16="http://schemas.microsoft.com/office/drawing/2014/main" id="{6DF7F633-D340-9ADF-AE31-1149DBA8B38A}"/>
              </a:ext>
            </a:extLst>
          </p:cNvPr>
          <p:cNvPicPr>
            <a:picLocks noChangeAspect="1"/>
          </p:cNvPicPr>
          <p:nvPr userDrawn="1"/>
        </p:nvPicPr>
        <p:blipFill>
          <a:blip r:embed="rId4">
            <a:extLst>
              <a:ext uri="{96DAC541-7B7A-43D3-8B79-37D633B846F1}">
                <asvg:svgBlip xmlns:asvg="http://schemas.microsoft.com/office/drawing/2016/SVG/main" r:embed="rId7"/>
              </a:ext>
            </a:extLst>
          </a:blip>
          <a:stretch>
            <a:fillRect/>
          </a:stretch>
        </p:blipFill>
        <p:spPr>
          <a:xfrm>
            <a:off x="11431555" y="9182386"/>
            <a:ext cx="11939491" cy="12701"/>
          </a:xfrm>
          <a:prstGeom prst="rect">
            <a:avLst/>
          </a:prstGeom>
        </p:spPr>
      </p:pic>
      <p:sp>
        <p:nvSpPr>
          <p:cNvPr id="9" name="Text 7">
            <a:extLst>
              <a:ext uri="{FF2B5EF4-FFF2-40B4-BE49-F238E27FC236}">
                <a16:creationId xmlns:a16="http://schemas.microsoft.com/office/drawing/2014/main" id="{D2EEE905-D05E-C2D1-714F-69DCB5DECB85}"/>
              </a:ext>
            </a:extLst>
          </p:cNvPr>
          <p:cNvSpPr/>
          <p:nvPr userDrawn="1"/>
        </p:nvSpPr>
        <p:spPr>
          <a:xfrm>
            <a:off x="11406152" y="9587539"/>
            <a:ext cx="11974675" cy="846667"/>
          </a:xfrm>
          <a:prstGeom prst="rect">
            <a:avLst/>
          </a:prstGeom>
          <a:noFill/>
          <a:ln/>
        </p:spPr>
        <p:txBody>
          <a:bodyPr wrap="square" lIns="0" tIns="0" rIns="0" bIns="0" rtlCol="0" anchor="t"/>
          <a:lstStyle/>
          <a:p>
            <a:pPr>
              <a:lnSpc>
                <a:spcPts val="5000"/>
              </a:lnSpc>
            </a:pPr>
            <a:r>
              <a:rPr lang="en-US" altLang="ko-Kore-KR" sz="4400" b="1" dirty="0">
                <a:solidFill>
                  <a:schemeClr val="bg1"/>
                </a:solidFill>
                <a:latin typeface="Pretendard"/>
                <a:ea typeface="Pretendard SemiBold" panose="02000503000000020004" pitchFamily="2" charset="-127"/>
                <a:cs typeface="Pretendard SemiBold" panose="02000503000000020004" pitchFamily="2" charset="-127"/>
              </a:rPr>
              <a:t>04 </a:t>
            </a:r>
            <a:r>
              <a:rPr lang="en-US" altLang="ko-KR" sz="4400" b="1" dirty="0">
                <a:solidFill>
                  <a:schemeClr val="bg1"/>
                </a:solidFill>
                <a:latin typeface="Pretendard"/>
                <a:ea typeface="Pretendard SemiBold" panose="02000503000000020004" pitchFamily="2" charset="-127"/>
                <a:cs typeface="Pretendard SemiBold" panose="02000503000000020004" pitchFamily="2" charset="-127"/>
              </a:rPr>
              <a:t>Content 4</a:t>
            </a:r>
            <a:endParaRPr lang="en-US" altLang="ko-Kore-KR" sz="4400" b="1" dirty="0">
              <a:solidFill>
                <a:schemeClr val="bg1"/>
              </a:solidFill>
              <a:latin typeface="Pretendard"/>
              <a:ea typeface="Pretendard SemiBold" panose="02000503000000020004" pitchFamily="2" charset="-127"/>
              <a:cs typeface="Pretendard SemiBold" panose="02000503000000020004" pitchFamily="2" charset="-127"/>
            </a:endParaRPr>
          </a:p>
        </p:txBody>
      </p:sp>
      <p:sp>
        <p:nvSpPr>
          <p:cNvPr id="10" name="Text 0">
            <a:extLst>
              <a:ext uri="{FF2B5EF4-FFF2-40B4-BE49-F238E27FC236}">
                <a16:creationId xmlns:a16="http://schemas.microsoft.com/office/drawing/2014/main" id="{847981B5-C824-867C-4A93-C75A27FFF5E3}"/>
              </a:ext>
            </a:extLst>
          </p:cNvPr>
          <p:cNvSpPr/>
          <p:nvPr userDrawn="1"/>
        </p:nvSpPr>
        <p:spPr>
          <a:xfrm>
            <a:off x="12346069" y="5342655"/>
            <a:ext cx="11024976" cy="1047757"/>
          </a:xfrm>
          <a:prstGeom prst="rect">
            <a:avLst/>
          </a:prstGeom>
          <a:noFill/>
          <a:ln/>
        </p:spPr>
        <p:txBody>
          <a:bodyPr wrap="square" lIns="0" tIns="0" rIns="0" bIns="0" rtlCol="0" anchor="t"/>
          <a:lstStyle/>
          <a:p>
            <a:pPr marL="685800" lvl="1" indent="-342900" algn="l">
              <a:buSzPct val="100000"/>
              <a:buChar char="•"/>
            </a:pPr>
            <a:r>
              <a:rPr lang="en-US"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chemeClr val="bg1"/>
              </a:solidFill>
              <a:latin typeface="Pretendard"/>
            </a:endParaRPr>
          </a:p>
        </p:txBody>
      </p:sp>
      <p:sp>
        <p:nvSpPr>
          <p:cNvPr id="11" name="Text 0">
            <a:extLst>
              <a:ext uri="{FF2B5EF4-FFF2-40B4-BE49-F238E27FC236}">
                <a16:creationId xmlns:a16="http://schemas.microsoft.com/office/drawing/2014/main" id="{E8A67A72-BAB4-7A41-7A21-23EE4767A6F4}"/>
              </a:ext>
            </a:extLst>
          </p:cNvPr>
          <p:cNvSpPr/>
          <p:nvPr userDrawn="1"/>
        </p:nvSpPr>
        <p:spPr>
          <a:xfrm>
            <a:off x="12346069" y="7892855"/>
            <a:ext cx="11024976" cy="1026009"/>
          </a:xfrm>
          <a:prstGeom prst="rect">
            <a:avLst/>
          </a:prstGeom>
          <a:noFill/>
          <a:ln/>
        </p:spPr>
        <p:txBody>
          <a:bodyPr wrap="square" lIns="0" tIns="0" rIns="0" bIns="0" rtlCol="0" anchor="t"/>
          <a:lstStyle/>
          <a:p>
            <a:pPr marL="685800" lvl="1" indent="-342900" algn="l">
              <a:buSzPct val="100000"/>
              <a:buChar char="•"/>
            </a:pPr>
            <a:r>
              <a:rPr lang="en-US"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chemeClr val="bg1"/>
              </a:solidFill>
              <a:latin typeface="Pretendard"/>
            </a:endParaRPr>
          </a:p>
        </p:txBody>
      </p:sp>
      <p:sp>
        <p:nvSpPr>
          <p:cNvPr id="12" name="Text 0">
            <a:extLst>
              <a:ext uri="{FF2B5EF4-FFF2-40B4-BE49-F238E27FC236}">
                <a16:creationId xmlns:a16="http://schemas.microsoft.com/office/drawing/2014/main" id="{DCA93DD5-2B73-6B80-69CF-B040F5039AF0}"/>
              </a:ext>
            </a:extLst>
          </p:cNvPr>
          <p:cNvSpPr/>
          <p:nvPr userDrawn="1"/>
        </p:nvSpPr>
        <p:spPr>
          <a:xfrm>
            <a:off x="12346069" y="10441233"/>
            <a:ext cx="11042568" cy="1026009"/>
          </a:xfrm>
          <a:prstGeom prst="rect">
            <a:avLst/>
          </a:prstGeom>
          <a:noFill/>
          <a:ln/>
        </p:spPr>
        <p:txBody>
          <a:bodyPr wrap="square" lIns="0" tIns="0" rIns="0" bIns="0" rtlCol="0" anchor="t"/>
          <a:lstStyle/>
          <a:p>
            <a:pPr marL="685800" lvl="1" indent="-342900" algn="l">
              <a:buSzPct val="100000"/>
              <a:buChar char="•"/>
            </a:pPr>
            <a:r>
              <a:rPr lang="en-US"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chemeClr val="bg1"/>
              </a:solidFill>
              <a:latin typeface="Pretendard"/>
            </a:endParaRPr>
          </a:p>
        </p:txBody>
      </p:sp>
      <p:sp>
        <p:nvSpPr>
          <p:cNvPr id="13" name="Text 0">
            <a:extLst>
              <a:ext uri="{FF2B5EF4-FFF2-40B4-BE49-F238E27FC236}">
                <a16:creationId xmlns:a16="http://schemas.microsoft.com/office/drawing/2014/main" id="{46DCBFD4-79CD-08A7-89FC-9EBD75335E2F}"/>
              </a:ext>
            </a:extLst>
          </p:cNvPr>
          <p:cNvSpPr/>
          <p:nvPr userDrawn="1"/>
        </p:nvSpPr>
        <p:spPr>
          <a:xfrm>
            <a:off x="12346069" y="2771287"/>
            <a:ext cx="11024977" cy="1047757"/>
          </a:xfrm>
          <a:prstGeom prst="rect">
            <a:avLst/>
          </a:prstGeom>
          <a:noFill/>
          <a:ln/>
        </p:spPr>
        <p:txBody>
          <a:bodyPr wrap="square" lIns="0" tIns="0" rIns="0" bIns="0" rtlCol="0" anchor="t"/>
          <a:lstStyle/>
          <a:p>
            <a:pPr marL="685800" lvl="1" indent="-342900" algn="l">
              <a:buSzPct val="100000"/>
              <a:buChar char="•"/>
            </a:pPr>
            <a:r>
              <a:rPr lang="en-US"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chemeClr val="bg1"/>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chemeClr val="bg1"/>
              </a:solidFill>
              <a:latin typeface="Pretendard"/>
            </a:endParaRPr>
          </a:p>
        </p:txBody>
      </p:sp>
      <p:sp>
        <p:nvSpPr>
          <p:cNvPr id="14" name="Text 1">
            <a:extLst>
              <a:ext uri="{FF2B5EF4-FFF2-40B4-BE49-F238E27FC236}">
                <a16:creationId xmlns:a16="http://schemas.microsoft.com/office/drawing/2014/main" id="{BEA15FFB-7AE3-8F7E-D5FE-916CABE3EF71}"/>
              </a:ext>
            </a:extLst>
          </p:cNvPr>
          <p:cNvSpPr/>
          <p:nvPr userDrawn="1"/>
        </p:nvSpPr>
        <p:spPr>
          <a:xfrm>
            <a:off x="1765521" y="1600200"/>
            <a:ext cx="3641122" cy="973667"/>
          </a:xfrm>
          <a:prstGeom prst="rect">
            <a:avLst/>
          </a:prstGeom>
          <a:noFill/>
          <a:ln/>
        </p:spPr>
        <p:txBody>
          <a:bodyPr wrap="square" lIns="0" tIns="0" rIns="0" bIns="0" rtlCol="0" anchor="t"/>
          <a:lstStyle/>
          <a:p>
            <a:pPr marL="0" indent="0" algn="l">
              <a:buNone/>
            </a:pPr>
            <a:r>
              <a:rPr lang="en-US" sz="5000" dirty="0">
                <a:solidFill>
                  <a:schemeClr val="bg1"/>
                </a:solidFill>
                <a:latin typeface="Pretendard Bold" pitchFamily="34" charset="0"/>
                <a:ea typeface="Pretendard Bold" pitchFamily="34" charset="-122"/>
                <a:cs typeface="Pretendard Bold" pitchFamily="34" charset="-120"/>
              </a:rPr>
              <a:t>CONTENTS</a:t>
            </a:r>
            <a:endParaRPr lang="en-US" sz="5000" dirty="0">
              <a:solidFill>
                <a:schemeClr val="bg1"/>
              </a:solidFill>
            </a:endParaRPr>
          </a:p>
        </p:txBody>
      </p:sp>
    </p:spTree>
    <p:extLst>
      <p:ext uri="{BB962C8B-B14F-4D97-AF65-F5344CB8AC3E}">
        <p14:creationId xmlns:p14="http://schemas.microsoft.com/office/powerpoint/2010/main" val="3906420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
        <p:nvSpPr>
          <p:cNvPr id="25" name="Text 17">
            <a:extLst>
              <a:ext uri="{FF2B5EF4-FFF2-40B4-BE49-F238E27FC236}">
                <a16:creationId xmlns:a16="http://schemas.microsoft.com/office/drawing/2014/main" id="{8A263A02-CD1D-BA93-0590-3414CF60DDBB}"/>
              </a:ext>
            </a:extLst>
          </p:cNvPr>
          <p:cNvSpPr/>
          <p:nvPr userDrawn="1"/>
        </p:nvSpPr>
        <p:spPr>
          <a:xfrm>
            <a:off x="1879835" y="1968500"/>
            <a:ext cx="4665716" cy="1236133"/>
          </a:xfrm>
          <a:prstGeom prst="rect">
            <a:avLst/>
          </a:prstGeom>
          <a:noFill/>
          <a:ln/>
        </p:spPr>
        <p:txBody>
          <a:bodyPr wrap="square" lIns="0" tIns="0" rIns="0" bIns="0" rtlCol="0" anchor="t"/>
          <a:lstStyle/>
          <a:p>
            <a:pPr marL="0" indent="0" algn="l">
              <a:buNone/>
            </a:pPr>
            <a:r>
              <a:rPr lang="en-US" sz="6400" b="0" dirty="0">
                <a:solidFill>
                  <a:schemeClr val="bg1"/>
                </a:solidFill>
                <a:latin typeface="Pretendard Bold" pitchFamily="34" charset="0"/>
                <a:ea typeface="Pretendard Bold" pitchFamily="34" charset="-122"/>
                <a:cs typeface="Pretendard Bold" pitchFamily="34" charset="-120"/>
              </a:rPr>
              <a:t>CONTENTS</a:t>
            </a:r>
            <a:endParaRPr lang="en-US" sz="6400" b="0" dirty="0">
              <a:solidFill>
                <a:schemeClr val="bg1"/>
              </a:solidFill>
            </a:endParaRPr>
          </a:p>
        </p:txBody>
      </p:sp>
    </p:spTree>
    <p:extLst>
      <p:ext uri="{BB962C8B-B14F-4D97-AF65-F5344CB8AC3E}">
        <p14:creationId xmlns:p14="http://schemas.microsoft.com/office/powerpoint/2010/main" val="7974685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3" y="1104901"/>
            <a:ext cx="5195887" cy="3263899"/>
          </a:xfrm>
          <a:prstGeom prst="rect">
            <a:avLst/>
          </a:prstGeom>
        </p:spPr>
        <p:txBody>
          <a:bodyPr anchor="t"/>
          <a:lstStyle>
            <a:lvl1pPr>
              <a:defRPr sz="4400" b="1">
                <a:solidFill>
                  <a:schemeClr val="bg1"/>
                </a:solidFill>
              </a:defRPr>
            </a:lvl1pPr>
          </a:lstStyle>
          <a:p>
            <a:r>
              <a:rPr lang="en-US" altLang="ko-KR" dirty="0"/>
              <a:t>Click to edit Master title style</a:t>
            </a:r>
            <a:endParaRPr lang="en-IN" dirty="0"/>
          </a:p>
        </p:txBody>
      </p:sp>
      <p:sp>
        <p:nvSpPr>
          <p:cNvPr id="2" name="Picture Placeholder 2">
            <a:extLst>
              <a:ext uri="{FF2B5EF4-FFF2-40B4-BE49-F238E27FC236}">
                <a16:creationId xmlns:a16="http://schemas.microsoft.com/office/drawing/2014/main" id="{E3A368F7-143A-DF44-986F-38D5B7B6C2BB}"/>
              </a:ext>
            </a:extLst>
          </p:cNvPr>
          <p:cNvSpPr>
            <a:spLocks noGrp="1"/>
          </p:cNvSpPr>
          <p:nvPr>
            <p:ph type="pic" idx="1"/>
          </p:nvPr>
        </p:nvSpPr>
        <p:spPr>
          <a:xfrm>
            <a:off x="7262812" y="1104901"/>
            <a:ext cx="79263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6" name="Text Placeholder 3">
            <a:extLst>
              <a:ext uri="{FF2B5EF4-FFF2-40B4-BE49-F238E27FC236}">
                <a16:creationId xmlns:a16="http://schemas.microsoft.com/office/drawing/2014/main" id="{46F48A3C-CEDE-9263-2521-1F3D437C755A}"/>
              </a:ext>
            </a:extLst>
          </p:cNvPr>
          <p:cNvSpPr>
            <a:spLocks noGrp="1"/>
          </p:cNvSpPr>
          <p:nvPr>
            <p:ph type="body" sz="half" idx="2"/>
          </p:nvPr>
        </p:nvSpPr>
        <p:spPr>
          <a:xfrm>
            <a:off x="7262812" y="8524880"/>
            <a:ext cx="7926388" cy="3857620"/>
          </a:xfrm>
          <a:prstGeom prst="rect">
            <a:avLst/>
          </a:prstGeom>
        </p:spPr>
        <p:txBody>
          <a:bodyPr/>
          <a:lstStyle>
            <a:lvl1pPr marL="0" indent="0">
              <a:lnSpc>
                <a:spcPct val="150000"/>
              </a:lnSpc>
              <a:buNone/>
              <a:defRPr sz="20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Picture Placeholder 2">
            <a:extLst>
              <a:ext uri="{FF2B5EF4-FFF2-40B4-BE49-F238E27FC236}">
                <a16:creationId xmlns:a16="http://schemas.microsoft.com/office/drawing/2014/main" id="{0E8981D7-8388-4E06-6A36-2C15B04064DB}"/>
              </a:ext>
            </a:extLst>
          </p:cNvPr>
          <p:cNvSpPr>
            <a:spLocks noGrp="1"/>
          </p:cNvSpPr>
          <p:nvPr>
            <p:ph type="pic" idx="13"/>
          </p:nvPr>
        </p:nvSpPr>
        <p:spPr>
          <a:xfrm>
            <a:off x="15467011" y="1104901"/>
            <a:ext cx="79263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9" name="Text Placeholder 3">
            <a:extLst>
              <a:ext uri="{FF2B5EF4-FFF2-40B4-BE49-F238E27FC236}">
                <a16:creationId xmlns:a16="http://schemas.microsoft.com/office/drawing/2014/main" id="{A1D31588-4B20-D067-B197-B031AF375BAD}"/>
              </a:ext>
            </a:extLst>
          </p:cNvPr>
          <p:cNvSpPr>
            <a:spLocks noGrp="1"/>
          </p:cNvSpPr>
          <p:nvPr>
            <p:ph type="body" sz="half" idx="14"/>
          </p:nvPr>
        </p:nvSpPr>
        <p:spPr>
          <a:xfrm>
            <a:off x="15467011" y="8524880"/>
            <a:ext cx="7926388" cy="3857620"/>
          </a:xfrm>
          <a:prstGeom prst="rect">
            <a:avLst/>
          </a:prstGeom>
        </p:spPr>
        <p:txBody>
          <a:bodyPr/>
          <a:lstStyle>
            <a:lvl1pPr marL="0" indent="0">
              <a:lnSpc>
                <a:spcPct val="150000"/>
              </a:lnSpc>
              <a:buNone/>
              <a:defRPr sz="20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4681247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3" y="1104901"/>
            <a:ext cx="5386388" cy="3733799"/>
          </a:xfrm>
          <a:prstGeom prst="rect">
            <a:avLst/>
          </a:prstGeom>
        </p:spPr>
        <p:txBody>
          <a:bodyPr anchor="t"/>
          <a:lstStyle>
            <a:lvl1pPr>
              <a:defRPr sz="4400" b="1">
                <a:solidFill>
                  <a:schemeClr val="bg1"/>
                </a:solidFill>
              </a:defRPr>
            </a:lvl1pPr>
          </a:lstStyle>
          <a:p>
            <a:r>
              <a:rPr lang="en-US" altLang="ko-KR" dirty="0"/>
              <a:t>Click to edit Master title style</a:t>
            </a:r>
            <a:endParaRPr lang="en-IN" dirty="0"/>
          </a:p>
        </p:txBody>
      </p:sp>
      <p:sp>
        <p:nvSpPr>
          <p:cNvPr id="9" name="Picture Placeholder 2">
            <a:extLst>
              <a:ext uri="{FF2B5EF4-FFF2-40B4-BE49-F238E27FC236}">
                <a16:creationId xmlns:a16="http://schemas.microsoft.com/office/drawing/2014/main" id="{3FE43CA8-D5E8-0563-C72D-90BFE3C598A9}"/>
              </a:ext>
            </a:extLst>
          </p:cNvPr>
          <p:cNvSpPr>
            <a:spLocks noGrp="1"/>
          </p:cNvSpPr>
          <p:nvPr>
            <p:ph type="pic" idx="13"/>
          </p:nvPr>
        </p:nvSpPr>
        <p:spPr>
          <a:xfrm>
            <a:off x="7161211" y="7277100"/>
            <a:ext cx="16232188" cy="49402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10" name="Content Placeholder 3">
            <a:extLst>
              <a:ext uri="{FF2B5EF4-FFF2-40B4-BE49-F238E27FC236}">
                <a16:creationId xmlns:a16="http://schemas.microsoft.com/office/drawing/2014/main" id="{0D0B16B0-E3D2-01CA-04C8-D580C5C7ECF4}"/>
              </a:ext>
            </a:extLst>
          </p:cNvPr>
          <p:cNvSpPr>
            <a:spLocks noGrp="1"/>
          </p:cNvSpPr>
          <p:nvPr>
            <p:ph sz="half" idx="14"/>
          </p:nvPr>
        </p:nvSpPr>
        <p:spPr>
          <a:xfrm>
            <a:off x="7161211" y="1092201"/>
            <a:ext cx="16232188" cy="5880099"/>
          </a:xfrm>
          <a:prstGeom prst="rect">
            <a:avLst/>
          </a:prstGeom>
        </p:spPr>
        <p:txBody>
          <a:bodyPr/>
          <a:lstStyle>
            <a:lvl1pPr>
              <a:lnSpc>
                <a:spcPct val="150000"/>
              </a:lnSpc>
              <a:defRPr>
                <a:solidFill>
                  <a:schemeClr val="tx1">
                    <a:lumMod val="95000"/>
                    <a:lumOff val="5000"/>
                  </a:schemeClr>
                </a:solidFill>
              </a:defRPr>
            </a:lvl1pPr>
            <a:lvl2pPr>
              <a:lnSpc>
                <a:spcPct val="150000"/>
              </a:lnSpc>
              <a:defRPr>
                <a:solidFill>
                  <a:schemeClr val="tx1">
                    <a:lumMod val="95000"/>
                    <a:lumOff val="5000"/>
                  </a:schemeClr>
                </a:solidFill>
              </a:defRPr>
            </a:lvl2pPr>
            <a:lvl3pPr>
              <a:lnSpc>
                <a:spcPct val="150000"/>
              </a:lnSpc>
              <a:defRPr>
                <a:solidFill>
                  <a:schemeClr val="tx1">
                    <a:lumMod val="95000"/>
                    <a:lumOff val="5000"/>
                  </a:schemeClr>
                </a:solidFill>
              </a:defRPr>
            </a:lvl3pPr>
            <a:lvl4pPr>
              <a:lnSpc>
                <a:spcPct val="150000"/>
              </a:lnSpc>
              <a:defRPr>
                <a:solidFill>
                  <a:schemeClr val="tx1">
                    <a:lumMod val="95000"/>
                    <a:lumOff val="5000"/>
                  </a:schemeClr>
                </a:solidFill>
              </a:defRPr>
            </a:lvl4pPr>
            <a:lvl5pPr>
              <a:lnSpc>
                <a:spcPct val="150000"/>
              </a:lnSpc>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9572646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417F3-0FB7-B6B1-4115-0B36ABB39CA1}"/>
              </a:ext>
            </a:extLst>
          </p:cNvPr>
          <p:cNvSpPr>
            <a:spLocks noGrp="1"/>
          </p:cNvSpPr>
          <p:nvPr>
            <p:ph type="title"/>
          </p:nvPr>
        </p:nvSpPr>
        <p:spPr>
          <a:xfrm>
            <a:off x="977901" y="1104900"/>
            <a:ext cx="5487988" cy="2652713"/>
          </a:xfrm>
          <a:prstGeom prst="rect">
            <a:avLst/>
          </a:prstGeom>
        </p:spPr>
        <p:txBody>
          <a:bodyPr/>
          <a:lstStyle>
            <a:lvl1pPr>
              <a:defRPr b="1">
                <a:solidFill>
                  <a:schemeClr val="bg1"/>
                </a:solidFill>
              </a:defRPr>
            </a:lvl1pPr>
          </a:lstStyle>
          <a:p>
            <a:r>
              <a:rPr lang="en-US" dirty="0"/>
              <a:t>Click to edit Master title style</a:t>
            </a:r>
            <a:endParaRPr lang="en-IN" dirty="0"/>
          </a:p>
        </p:txBody>
      </p:sp>
      <p:sp>
        <p:nvSpPr>
          <p:cNvPr id="4" name="Content Placeholder 3">
            <a:extLst>
              <a:ext uri="{FF2B5EF4-FFF2-40B4-BE49-F238E27FC236}">
                <a16:creationId xmlns:a16="http://schemas.microsoft.com/office/drawing/2014/main" id="{F33BA380-C86D-2C40-9709-3D8AF987BF09}"/>
              </a:ext>
            </a:extLst>
          </p:cNvPr>
          <p:cNvSpPr>
            <a:spLocks noGrp="1"/>
          </p:cNvSpPr>
          <p:nvPr>
            <p:ph sz="half" idx="2"/>
          </p:nvPr>
        </p:nvSpPr>
        <p:spPr>
          <a:xfrm>
            <a:off x="7049294" y="1104900"/>
            <a:ext cx="16359980" cy="10934700"/>
          </a:xfrm>
          <a:prstGeom prst="rect">
            <a:avLst/>
          </a:prstGeom>
        </p:spPr>
        <p:txBody>
          <a:bodyPr/>
          <a:lstStyle>
            <a:lvl1pPr>
              <a:lnSpc>
                <a:spcPct val="150000"/>
              </a:lnSpc>
              <a:defRPr>
                <a:solidFill>
                  <a:schemeClr val="bg1"/>
                </a:solidFill>
              </a:defRPr>
            </a:lvl1pPr>
            <a:lvl2pPr>
              <a:lnSpc>
                <a:spcPct val="150000"/>
              </a:lnSpc>
              <a:defRPr>
                <a:solidFill>
                  <a:schemeClr val="bg1"/>
                </a:solidFill>
              </a:defRPr>
            </a:lvl2pPr>
            <a:lvl3pPr>
              <a:lnSpc>
                <a:spcPct val="150000"/>
              </a:lnSpc>
              <a:defRPr>
                <a:solidFill>
                  <a:schemeClr val="bg1"/>
                </a:solidFill>
              </a:defRPr>
            </a:lvl3pPr>
            <a:lvl4pPr>
              <a:lnSpc>
                <a:spcPct val="150000"/>
              </a:lnSpc>
              <a:defRPr>
                <a:solidFill>
                  <a:schemeClr val="bg1"/>
                </a:solidFill>
              </a:defRPr>
            </a:lvl4pPr>
            <a:lvl5pPr>
              <a:lnSpc>
                <a:spcPct val="15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Slide Number Placeholder 3">
            <a:extLst>
              <a:ext uri="{FF2B5EF4-FFF2-40B4-BE49-F238E27FC236}">
                <a16:creationId xmlns:a16="http://schemas.microsoft.com/office/drawing/2014/main" id="{E649EF4E-BBBA-63E6-2405-822D2F4696E6}"/>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Tree>
    <p:extLst>
      <p:ext uri="{BB962C8B-B14F-4D97-AF65-F5344CB8AC3E}">
        <p14:creationId xmlns:p14="http://schemas.microsoft.com/office/powerpoint/2010/main" val="152233369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2" y="1104901"/>
            <a:ext cx="22417087" cy="1142999"/>
          </a:xfrm>
          <a:prstGeom prst="rect">
            <a:avLst/>
          </a:prstGeom>
        </p:spPr>
        <p:txBody>
          <a:bodyPr anchor="ctr"/>
          <a:lstStyle>
            <a:lvl1pPr>
              <a:defRPr sz="4400" b="1">
                <a:solidFill>
                  <a:schemeClr val="bg1"/>
                </a:solidFill>
              </a:defRPr>
            </a:lvl1pPr>
          </a:lstStyle>
          <a:p>
            <a:r>
              <a:rPr lang="en-US" altLang="ko-KR" dirty="0"/>
              <a:t>Click to edit Master title style</a:t>
            </a:r>
            <a:endParaRPr lang="en-IN" dirty="0"/>
          </a:p>
        </p:txBody>
      </p:sp>
    </p:spTree>
    <p:extLst>
      <p:ext uri="{BB962C8B-B14F-4D97-AF65-F5344CB8AC3E}">
        <p14:creationId xmlns:p14="http://schemas.microsoft.com/office/powerpoint/2010/main" val="104704917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2" y="1104901"/>
            <a:ext cx="22417087" cy="1142999"/>
          </a:xfrm>
          <a:prstGeom prst="rect">
            <a:avLst/>
          </a:prstGeom>
        </p:spPr>
        <p:txBody>
          <a:bodyPr anchor="ctr"/>
          <a:lstStyle>
            <a:lvl1pPr>
              <a:defRPr sz="4400" b="1">
                <a:solidFill>
                  <a:schemeClr val="bg1"/>
                </a:solidFill>
              </a:defRPr>
            </a:lvl1pPr>
          </a:lstStyle>
          <a:p>
            <a:r>
              <a:rPr lang="en-US" altLang="ko-KR" dirty="0"/>
              <a:t>Click to edit Master title style</a:t>
            </a:r>
            <a:endParaRPr lang="en-IN" dirty="0"/>
          </a:p>
        </p:txBody>
      </p:sp>
      <p:sp>
        <p:nvSpPr>
          <p:cNvPr id="2" name="Picture Placeholder 2">
            <a:extLst>
              <a:ext uri="{FF2B5EF4-FFF2-40B4-BE49-F238E27FC236}">
                <a16:creationId xmlns:a16="http://schemas.microsoft.com/office/drawing/2014/main" id="{E3A368F7-143A-DF44-986F-38D5B7B6C2BB}"/>
              </a:ext>
            </a:extLst>
          </p:cNvPr>
          <p:cNvSpPr>
            <a:spLocks noGrp="1"/>
          </p:cNvSpPr>
          <p:nvPr>
            <p:ph type="pic" idx="1"/>
          </p:nvPr>
        </p:nvSpPr>
        <p:spPr>
          <a:xfrm>
            <a:off x="976312" y="2613027"/>
            <a:ext cx="106314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3" name="Picture Placeholder 2">
            <a:extLst>
              <a:ext uri="{FF2B5EF4-FFF2-40B4-BE49-F238E27FC236}">
                <a16:creationId xmlns:a16="http://schemas.microsoft.com/office/drawing/2014/main" id="{4927ABE8-B550-7D20-6DF6-5D14921EA787}"/>
              </a:ext>
            </a:extLst>
          </p:cNvPr>
          <p:cNvSpPr>
            <a:spLocks noGrp="1"/>
          </p:cNvSpPr>
          <p:nvPr>
            <p:ph type="pic" idx="13"/>
          </p:nvPr>
        </p:nvSpPr>
        <p:spPr>
          <a:xfrm>
            <a:off x="12779375" y="2613027"/>
            <a:ext cx="106314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6" name="Text Placeholder 3">
            <a:extLst>
              <a:ext uri="{FF2B5EF4-FFF2-40B4-BE49-F238E27FC236}">
                <a16:creationId xmlns:a16="http://schemas.microsoft.com/office/drawing/2014/main" id="{46F48A3C-CEDE-9263-2521-1F3D437C755A}"/>
              </a:ext>
            </a:extLst>
          </p:cNvPr>
          <p:cNvSpPr>
            <a:spLocks noGrp="1"/>
          </p:cNvSpPr>
          <p:nvPr>
            <p:ph type="body" sz="half" idx="2"/>
          </p:nvPr>
        </p:nvSpPr>
        <p:spPr>
          <a:xfrm>
            <a:off x="976312" y="10033006"/>
            <a:ext cx="10631488" cy="2720972"/>
          </a:xfrm>
          <a:prstGeom prst="rect">
            <a:avLst/>
          </a:prstGeom>
        </p:spPr>
        <p:txBody>
          <a:bodyPr/>
          <a:lstStyle>
            <a:lvl1pPr marL="0" indent="0">
              <a:lnSpc>
                <a:spcPct val="150000"/>
              </a:lnSpc>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Text Placeholder 3">
            <a:extLst>
              <a:ext uri="{FF2B5EF4-FFF2-40B4-BE49-F238E27FC236}">
                <a16:creationId xmlns:a16="http://schemas.microsoft.com/office/drawing/2014/main" id="{746308FD-025F-F62C-6920-74412CFD2F00}"/>
              </a:ext>
            </a:extLst>
          </p:cNvPr>
          <p:cNvSpPr>
            <a:spLocks noGrp="1"/>
          </p:cNvSpPr>
          <p:nvPr>
            <p:ph type="body" sz="half" idx="14"/>
          </p:nvPr>
        </p:nvSpPr>
        <p:spPr>
          <a:xfrm>
            <a:off x="12779375" y="10033006"/>
            <a:ext cx="10631488" cy="2720972"/>
          </a:xfrm>
          <a:prstGeom prst="rect">
            <a:avLst/>
          </a:prstGeom>
        </p:spPr>
        <p:txBody>
          <a:bodyPr/>
          <a:lstStyle>
            <a:lvl1pPr marL="0" indent="0">
              <a:lnSpc>
                <a:spcPct val="150000"/>
              </a:lnSpc>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33101105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2" y="1104901"/>
            <a:ext cx="22417087" cy="1142999"/>
          </a:xfrm>
          <a:prstGeom prst="rect">
            <a:avLst/>
          </a:prstGeom>
        </p:spPr>
        <p:txBody>
          <a:bodyPr anchor="ctr"/>
          <a:lstStyle>
            <a:lvl1pPr>
              <a:defRPr sz="4400" b="1">
                <a:solidFill>
                  <a:schemeClr val="bg1"/>
                </a:solidFill>
              </a:defRPr>
            </a:lvl1pPr>
          </a:lstStyle>
          <a:p>
            <a:r>
              <a:rPr lang="en-US" altLang="ko-KR" dirty="0"/>
              <a:t>Click to edit Master title style</a:t>
            </a:r>
            <a:endParaRPr lang="en-IN" dirty="0"/>
          </a:p>
        </p:txBody>
      </p:sp>
      <p:sp>
        <p:nvSpPr>
          <p:cNvPr id="2" name="Picture Placeholder 2">
            <a:extLst>
              <a:ext uri="{FF2B5EF4-FFF2-40B4-BE49-F238E27FC236}">
                <a16:creationId xmlns:a16="http://schemas.microsoft.com/office/drawing/2014/main" id="{E3A368F7-143A-DF44-986F-38D5B7B6C2BB}"/>
              </a:ext>
            </a:extLst>
          </p:cNvPr>
          <p:cNvSpPr>
            <a:spLocks noGrp="1"/>
          </p:cNvSpPr>
          <p:nvPr>
            <p:ph type="pic" idx="1"/>
          </p:nvPr>
        </p:nvSpPr>
        <p:spPr>
          <a:xfrm>
            <a:off x="976312" y="7950200"/>
            <a:ext cx="10631488" cy="481013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8" name="Content Placeholder 3">
            <a:extLst>
              <a:ext uri="{FF2B5EF4-FFF2-40B4-BE49-F238E27FC236}">
                <a16:creationId xmlns:a16="http://schemas.microsoft.com/office/drawing/2014/main" id="{BC64F1AE-4771-6A65-45C1-8E82F0F6A8F9}"/>
              </a:ext>
            </a:extLst>
          </p:cNvPr>
          <p:cNvSpPr>
            <a:spLocks noGrp="1"/>
          </p:cNvSpPr>
          <p:nvPr>
            <p:ph sz="half" idx="2"/>
          </p:nvPr>
        </p:nvSpPr>
        <p:spPr>
          <a:xfrm>
            <a:off x="976312" y="2597154"/>
            <a:ext cx="10631488" cy="5149846"/>
          </a:xfrm>
          <a:prstGeom prst="rect">
            <a:avLst/>
          </a:prstGeom>
        </p:spPr>
        <p:txBody>
          <a:bodyPr/>
          <a:lstStyle>
            <a:lvl1pPr>
              <a:lnSpc>
                <a:spcPct val="150000"/>
              </a:lnSpc>
              <a:defRPr>
                <a:solidFill>
                  <a:schemeClr val="bg1"/>
                </a:solidFill>
              </a:defRPr>
            </a:lvl1pPr>
            <a:lvl2pPr>
              <a:lnSpc>
                <a:spcPct val="150000"/>
              </a:lnSpc>
              <a:defRPr>
                <a:solidFill>
                  <a:schemeClr val="bg1"/>
                </a:solidFill>
              </a:defRPr>
            </a:lvl2pPr>
            <a:lvl3pPr>
              <a:lnSpc>
                <a:spcPct val="150000"/>
              </a:lnSpc>
              <a:defRPr>
                <a:solidFill>
                  <a:schemeClr val="bg1"/>
                </a:solidFill>
              </a:defRPr>
            </a:lvl3pPr>
            <a:lvl4pPr>
              <a:lnSpc>
                <a:spcPct val="150000"/>
              </a:lnSpc>
              <a:defRPr>
                <a:solidFill>
                  <a:schemeClr val="bg1"/>
                </a:solidFill>
              </a:defRPr>
            </a:lvl4pPr>
            <a:lvl5pPr>
              <a:lnSpc>
                <a:spcPct val="15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9" name="Picture Placeholder 2">
            <a:extLst>
              <a:ext uri="{FF2B5EF4-FFF2-40B4-BE49-F238E27FC236}">
                <a16:creationId xmlns:a16="http://schemas.microsoft.com/office/drawing/2014/main" id="{3FE43CA8-D5E8-0563-C72D-90BFE3C598A9}"/>
              </a:ext>
            </a:extLst>
          </p:cNvPr>
          <p:cNvSpPr>
            <a:spLocks noGrp="1"/>
          </p:cNvSpPr>
          <p:nvPr>
            <p:ph type="pic" idx="13"/>
          </p:nvPr>
        </p:nvSpPr>
        <p:spPr>
          <a:xfrm>
            <a:off x="12761911" y="7950200"/>
            <a:ext cx="10631488" cy="481013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10" name="Content Placeholder 3">
            <a:extLst>
              <a:ext uri="{FF2B5EF4-FFF2-40B4-BE49-F238E27FC236}">
                <a16:creationId xmlns:a16="http://schemas.microsoft.com/office/drawing/2014/main" id="{0D0B16B0-E3D2-01CA-04C8-D580C5C7ECF4}"/>
              </a:ext>
            </a:extLst>
          </p:cNvPr>
          <p:cNvSpPr>
            <a:spLocks noGrp="1"/>
          </p:cNvSpPr>
          <p:nvPr>
            <p:ph sz="half" idx="14"/>
          </p:nvPr>
        </p:nvSpPr>
        <p:spPr>
          <a:xfrm>
            <a:off x="12761911" y="2597154"/>
            <a:ext cx="10631488" cy="5149846"/>
          </a:xfrm>
          <a:prstGeom prst="rect">
            <a:avLst/>
          </a:prstGeom>
        </p:spPr>
        <p:txBody>
          <a:bodyPr/>
          <a:lstStyle>
            <a:lvl1pPr>
              <a:lnSpc>
                <a:spcPct val="150000"/>
              </a:lnSpc>
              <a:defRPr>
                <a:solidFill>
                  <a:schemeClr val="bg1"/>
                </a:solidFill>
              </a:defRPr>
            </a:lvl1pPr>
            <a:lvl2pPr>
              <a:lnSpc>
                <a:spcPct val="150000"/>
              </a:lnSpc>
              <a:defRPr>
                <a:solidFill>
                  <a:schemeClr val="bg1"/>
                </a:solidFill>
              </a:defRPr>
            </a:lvl2pPr>
            <a:lvl3pPr>
              <a:lnSpc>
                <a:spcPct val="150000"/>
              </a:lnSpc>
              <a:defRPr>
                <a:solidFill>
                  <a:schemeClr val="bg1"/>
                </a:solidFill>
              </a:defRPr>
            </a:lvl3pPr>
            <a:lvl4pPr>
              <a:lnSpc>
                <a:spcPct val="150000"/>
              </a:lnSpc>
              <a:defRPr>
                <a:solidFill>
                  <a:schemeClr val="bg1"/>
                </a:solidFill>
              </a:defRPr>
            </a:lvl4pPr>
            <a:lvl5pPr>
              <a:lnSpc>
                <a:spcPct val="150000"/>
              </a:lnSpc>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881594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
        <p:nvSpPr>
          <p:cNvPr id="9" name="Text 1">
            <a:extLst>
              <a:ext uri="{FF2B5EF4-FFF2-40B4-BE49-F238E27FC236}">
                <a16:creationId xmlns:a16="http://schemas.microsoft.com/office/drawing/2014/main" id="{C04ABA87-BFC7-6E4E-8A74-59C31C87DB6D}"/>
              </a:ext>
            </a:extLst>
          </p:cNvPr>
          <p:cNvSpPr/>
          <p:nvPr userDrawn="1"/>
        </p:nvSpPr>
        <p:spPr>
          <a:xfrm>
            <a:off x="1765521" y="1600200"/>
            <a:ext cx="3641122" cy="973667"/>
          </a:xfrm>
          <a:prstGeom prst="rect">
            <a:avLst/>
          </a:prstGeom>
          <a:noFill/>
          <a:ln/>
        </p:spPr>
        <p:txBody>
          <a:bodyPr wrap="square" lIns="0" tIns="0" rIns="0" bIns="0" rtlCol="0" anchor="t"/>
          <a:lstStyle/>
          <a:p>
            <a:pPr marL="0" indent="0" algn="l">
              <a:buNone/>
            </a:pPr>
            <a:r>
              <a:rPr lang="en-US" sz="5000" dirty="0">
                <a:solidFill>
                  <a:srgbClr val="016D3F">
                    <a:alpha val="100000"/>
                  </a:srgbClr>
                </a:solidFill>
                <a:latin typeface="Pretendard Bold" pitchFamily="34" charset="0"/>
                <a:ea typeface="Pretendard Bold" pitchFamily="34" charset="-122"/>
                <a:cs typeface="Pretendard Bold" pitchFamily="34" charset="-120"/>
              </a:rPr>
              <a:t>CONTENTS</a:t>
            </a:r>
            <a:endParaRPr lang="en-US" sz="5000" dirty="0"/>
          </a:p>
        </p:txBody>
      </p:sp>
    </p:spTree>
    <p:extLst>
      <p:ext uri="{BB962C8B-B14F-4D97-AF65-F5344CB8AC3E}">
        <p14:creationId xmlns:p14="http://schemas.microsoft.com/office/powerpoint/2010/main" val="25393422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8CC0-6F64-D9ED-3EA4-575DE693B12D}"/>
              </a:ext>
            </a:extLst>
          </p:cNvPr>
          <p:cNvSpPr>
            <a:spLocks noGrp="1"/>
          </p:cNvSpPr>
          <p:nvPr>
            <p:ph type="title" hasCustomPrompt="1"/>
          </p:nvPr>
        </p:nvSpPr>
        <p:spPr>
          <a:xfrm>
            <a:off x="976313" y="1104901"/>
            <a:ext cx="5487988" cy="2374900"/>
          </a:xfrm>
          <a:prstGeom prst="rect">
            <a:avLst/>
          </a:prstGeom>
        </p:spPr>
        <p:txBody>
          <a:bodyPr anchor="t"/>
          <a:lstStyle>
            <a:lvl1pPr>
              <a:defRPr sz="4400" b="1">
                <a:solidFill>
                  <a:schemeClr val="bg1"/>
                </a:solidFill>
              </a:defRPr>
            </a:lvl1pPr>
          </a:lstStyle>
          <a:p>
            <a:r>
              <a:rPr lang="en-US" altLang="ko-KR" dirty="0"/>
              <a:t>Click to edit Master title style</a:t>
            </a:r>
            <a:endParaRPr lang="en-IN" dirty="0"/>
          </a:p>
        </p:txBody>
      </p:sp>
      <p:sp>
        <p:nvSpPr>
          <p:cNvPr id="3" name="Picture Placeholder 2">
            <a:extLst>
              <a:ext uri="{FF2B5EF4-FFF2-40B4-BE49-F238E27FC236}">
                <a16:creationId xmlns:a16="http://schemas.microsoft.com/office/drawing/2014/main" id="{12D9F8ED-4D2B-4B41-5802-6E04B2A2D832}"/>
              </a:ext>
            </a:extLst>
          </p:cNvPr>
          <p:cNvSpPr>
            <a:spLocks noGrp="1"/>
          </p:cNvSpPr>
          <p:nvPr>
            <p:ph type="pic" idx="1"/>
          </p:nvPr>
        </p:nvSpPr>
        <p:spPr>
          <a:xfrm>
            <a:off x="7065963" y="1104901"/>
            <a:ext cx="16344898" cy="1111249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a:extLst>
              <a:ext uri="{FF2B5EF4-FFF2-40B4-BE49-F238E27FC236}">
                <a16:creationId xmlns:a16="http://schemas.microsoft.com/office/drawing/2014/main" id="{BBC7BBAD-644D-3D6B-949D-A9F777822003}"/>
              </a:ext>
            </a:extLst>
          </p:cNvPr>
          <p:cNvSpPr>
            <a:spLocks noGrp="1"/>
          </p:cNvSpPr>
          <p:nvPr>
            <p:ph type="body" sz="half" idx="2"/>
          </p:nvPr>
        </p:nvSpPr>
        <p:spPr>
          <a:xfrm>
            <a:off x="976314" y="3838574"/>
            <a:ext cx="5487988" cy="8378825"/>
          </a:xfrm>
          <a:prstGeom prst="rect">
            <a:avLst/>
          </a:prstGeom>
        </p:spPr>
        <p:txBody>
          <a:bodyPr/>
          <a:lstStyle>
            <a:lvl1pPr marL="0" indent="0">
              <a:lnSpc>
                <a:spcPct val="150000"/>
              </a:lnSpc>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3">
            <a:extLst>
              <a:ext uri="{FF2B5EF4-FFF2-40B4-BE49-F238E27FC236}">
                <a16:creationId xmlns:a16="http://schemas.microsoft.com/office/drawing/2014/main" id="{900206DF-0D56-F138-5E63-D22EFD068D06}"/>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Tree>
    <p:extLst>
      <p:ext uri="{BB962C8B-B14F-4D97-AF65-F5344CB8AC3E}">
        <p14:creationId xmlns:p14="http://schemas.microsoft.com/office/powerpoint/2010/main" val="32178274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1_DEFAULT">
    <p:bg>
      <p:bgRef idx="1001">
        <a:schemeClr val="bg1"/>
      </p:bgRef>
    </p:bg>
    <p:spTree>
      <p:nvGrpSpPr>
        <p:cNvPr id="1" name=""/>
        <p:cNvGrpSpPr/>
        <p:nvPr/>
      </p:nvGrpSpPr>
      <p:grpSpPr>
        <a:xfrm>
          <a:off x="0" y="0"/>
          <a:ext cx="0" cy="0"/>
          <a:chOff x="0" y="0"/>
          <a:chExt cx="0" cy="0"/>
        </a:xfrm>
      </p:grpSpPr>
      <p:pic>
        <p:nvPicPr>
          <p:cNvPr id="2" name="Image 2" descr=" ">
            <a:extLst>
              <a:ext uri="{FF2B5EF4-FFF2-40B4-BE49-F238E27FC236}">
                <a16:creationId xmlns:a16="http://schemas.microsoft.com/office/drawing/2014/main" id="{76E03D9B-865C-7874-BB37-26F396DAF1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431555" y="1574800"/>
            <a:ext cx="11939491" cy="12701"/>
          </a:xfrm>
          <a:prstGeom prst="rect">
            <a:avLst/>
          </a:prstGeom>
        </p:spPr>
      </p:pic>
      <p:sp>
        <p:nvSpPr>
          <p:cNvPr id="3" name="Text 1">
            <a:extLst>
              <a:ext uri="{FF2B5EF4-FFF2-40B4-BE49-F238E27FC236}">
                <a16:creationId xmlns:a16="http://schemas.microsoft.com/office/drawing/2014/main" id="{9A6A3385-102A-9F9A-F22B-843B36483A24}"/>
              </a:ext>
            </a:extLst>
          </p:cNvPr>
          <p:cNvSpPr/>
          <p:nvPr userDrawn="1"/>
        </p:nvSpPr>
        <p:spPr>
          <a:xfrm>
            <a:off x="11406152" y="1924620"/>
            <a:ext cx="11964894" cy="846667"/>
          </a:xfrm>
          <a:prstGeom prst="rect">
            <a:avLst/>
          </a:prstGeom>
          <a:noFill/>
          <a:ln/>
        </p:spPr>
        <p:txBody>
          <a:bodyPr wrap="square" lIns="0" tIns="0" rIns="0" bIns="0" rtlCol="0" anchor="t"/>
          <a:lstStyle/>
          <a:p>
            <a:pPr marL="0" indent="0" algn="l">
              <a:lnSpc>
                <a:spcPts val="5000"/>
              </a:lnSpc>
              <a:buNone/>
            </a:pPr>
            <a:r>
              <a:rPr lang="en-US" sz="4000" b="1" dirty="0">
                <a:solidFill>
                  <a:srgbClr val="016D3F"/>
                </a:solidFill>
                <a:latin typeface="Pretendard"/>
                <a:ea typeface="Pretendard SemiBold" panose="02000503000000020004" pitchFamily="2" charset="-127"/>
                <a:cs typeface="Pretendard SemiBold" panose="02000503000000020004" pitchFamily="2" charset="-127"/>
              </a:rPr>
              <a:t>01 </a:t>
            </a:r>
            <a:r>
              <a:rPr lang="en-US" sz="4400" b="1" dirty="0">
                <a:solidFill>
                  <a:srgbClr val="016D3F"/>
                </a:solidFill>
                <a:latin typeface="Pretendard"/>
                <a:ea typeface="Pretendard SemiBold" panose="02000503000000020004" pitchFamily="2" charset="-127"/>
                <a:cs typeface="Pretendard SemiBold" panose="02000503000000020004" pitchFamily="2" charset="-127"/>
              </a:rPr>
              <a:t>Content 1</a:t>
            </a:r>
            <a:endParaRPr lang="en-US" sz="4400" b="1" dirty="0">
              <a:solidFill>
                <a:srgbClr val="016D3F"/>
              </a:solidFill>
              <a:latin typeface="Pretendard"/>
              <a:ea typeface="Pretendard SemiBold" panose="02000503000000020004" pitchFamily="2" charset="-127"/>
            </a:endParaRPr>
          </a:p>
        </p:txBody>
      </p:sp>
      <p:pic>
        <p:nvPicPr>
          <p:cNvPr id="4" name="Image 3" descr=" ">
            <a:extLst>
              <a:ext uri="{FF2B5EF4-FFF2-40B4-BE49-F238E27FC236}">
                <a16:creationId xmlns:a16="http://schemas.microsoft.com/office/drawing/2014/main" id="{6198A218-C070-36CF-68E1-79F22C9DCB3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431555" y="4073377"/>
            <a:ext cx="11939491" cy="12701"/>
          </a:xfrm>
          <a:prstGeom prst="rect">
            <a:avLst/>
          </a:prstGeom>
        </p:spPr>
      </p:pic>
      <p:sp>
        <p:nvSpPr>
          <p:cNvPr id="5" name="Text 3">
            <a:extLst>
              <a:ext uri="{FF2B5EF4-FFF2-40B4-BE49-F238E27FC236}">
                <a16:creationId xmlns:a16="http://schemas.microsoft.com/office/drawing/2014/main" id="{34FAD527-83D9-9A13-BA20-3E58E3EA28AC}"/>
              </a:ext>
            </a:extLst>
          </p:cNvPr>
          <p:cNvSpPr/>
          <p:nvPr userDrawn="1"/>
        </p:nvSpPr>
        <p:spPr>
          <a:xfrm>
            <a:off x="11431555" y="4495988"/>
            <a:ext cx="11939490" cy="846667"/>
          </a:xfrm>
          <a:prstGeom prst="rect">
            <a:avLst/>
          </a:prstGeom>
          <a:noFill/>
          <a:ln/>
        </p:spPr>
        <p:txBody>
          <a:bodyPr wrap="square" lIns="0" tIns="0" rIns="0" bIns="0" rtlCol="0" anchor="t"/>
          <a:lstStyle/>
          <a:p>
            <a:pPr>
              <a:lnSpc>
                <a:spcPts val="5000"/>
              </a:lnSpc>
            </a:pPr>
            <a:r>
              <a:rPr lang="en-US" sz="4400" b="1" dirty="0">
                <a:solidFill>
                  <a:srgbClr val="016D3F"/>
                </a:solidFill>
                <a:latin typeface="Pretendard"/>
                <a:ea typeface="Pretendard SemiBold" panose="02000503000000020004" pitchFamily="2" charset="-127"/>
                <a:cs typeface="Pretendard SemiBold" panose="02000503000000020004" pitchFamily="2" charset="-127"/>
              </a:rPr>
              <a:t>02 </a:t>
            </a:r>
            <a:r>
              <a:rPr lang="en-US" altLang="ko-KR" sz="4400" b="1" dirty="0">
                <a:solidFill>
                  <a:srgbClr val="016D3F"/>
                </a:solidFill>
                <a:latin typeface="Pretendard"/>
                <a:ea typeface="Pretendard SemiBold" panose="02000503000000020004" pitchFamily="2" charset="-127"/>
                <a:cs typeface="Pretendard SemiBold" panose="02000503000000020004" pitchFamily="2" charset="-127"/>
              </a:rPr>
              <a:t>Content 2</a:t>
            </a:r>
            <a:endParaRPr lang="en-US" altLang="ko-KR" sz="4400" b="1" dirty="0">
              <a:solidFill>
                <a:srgbClr val="016D3F"/>
              </a:solidFill>
              <a:latin typeface="Pretendard"/>
              <a:ea typeface="Pretendard SemiBold" panose="02000503000000020004" pitchFamily="2" charset="-127"/>
            </a:endParaRPr>
          </a:p>
        </p:txBody>
      </p:sp>
      <p:pic>
        <p:nvPicPr>
          <p:cNvPr id="6" name="Image 4" descr=" ">
            <a:extLst>
              <a:ext uri="{FF2B5EF4-FFF2-40B4-BE49-F238E27FC236}">
                <a16:creationId xmlns:a16="http://schemas.microsoft.com/office/drawing/2014/main" id="{99E5329E-92E0-BF03-F076-519F1E21F2EE}"/>
              </a:ext>
            </a:extLst>
          </p:cNvPr>
          <p:cNvPicPr>
            <a:picLocks noChangeAspect="1"/>
          </p:cNvPicPr>
          <p:nvPr userDrawn="1"/>
        </p:nvPicPr>
        <p:blipFill>
          <a:blip r:embed="rId4">
            <a:extLst>
              <a:ext uri="{96DAC541-7B7A-43D3-8B79-37D633B846F1}">
                <asvg:svgBlip xmlns:asvg="http://schemas.microsoft.com/office/drawing/2016/SVG/main" r:embed="rId6"/>
              </a:ext>
            </a:extLst>
          </a:blip>
          <a:stretch>
            <a:fillRect/>
          </a:stretch>
        </p:blipFill>
        <p:spPr>
          <a:xfrm>
            <a:off x="11431555" y="6696224"/>
            <a:ext cx="11939491" cy="12701"/>
          </a:xfrm>
          <a:prstGeom prst="rect">
            <a:avLst/>
          </a:prstGeom>
        </p:spPr>
      </p:pic>
      <p:sp>
        <p:nvSpPr>
          <p:cNvPr id="7" name="Text 5">
            <a:extLst>
              <a:ext uri="{FF2B5EF4-FFF2-40B4-BE49-F238E27FC236}">
                <a16:creationId xmlns:a16="http://schemas.microsoft.com/office/drawing/2014/main" id="{C4D623B6-3437-F77B-9A6F-CC1FD4643D3C}"/>
              </a:ext>
            </a:extLst>
          </p:cNvPr>
          <p:cNvSpPr/>
          <p:nvPr userDrawn="1"/>
        </p:nvSpPr>
        <p:spPr>
          <a:xfrm>
            <a:off x="11431555" y="7036086"/>
            <a:ext cx="11957082" cy="846667"/>
          </a:xfrm>
          <a:prstGeom prst="rect">
            <a:avLst/>
          </a:prstGeom>
          <a:noFill/>
          <a:ln/>
        </p:spPr>
        <p:txBody>
          <a:bodyPr wrap="square" lIns="0" tIns="0" rIns="0" bIns="0" rtlCol="0" anchor="t"/>
          <a:lstStyle/>
          <a:p>
            <a:pPr>
              <a:lnSpc>
                <a:spcPts val="5000"/>
              </a:lnSpc>
            </a:pPr>
            <a:r>
              <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rPr>
              <a:t>03 </a:t>
            </a:r>
            <a:r>
              <a:rPr lang="en-US" altLang="ko-KR" sz="4400" b="1" dirty="0">
                <a:solidFill>
                  <a:srgbClr val="016D3F"/>
                </a:solidFill>
                <a:latin typeface="Pretendard"/>
                <a:ea typeface="Pretendard SemiBold" panose="02000503000000020004" pitchFamily="2" charset="-127"/>
                <a:cs typeface="Pretendard SemiBold" panose="02000503000000020004" pitchFamily="2" charset="-127"/>
              </a:rPr>
              <a:t>Content 3</a:t>
            </a:r>
            <a:endPar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endParaRPr>
          </a:p>
        </p:txBody>
      </p:sp>
      <p:pic>
        <p:nvPicPr>
          <p:cNvPr id="8" name="Image 5" descr=" ">
            <a:extLst>
              <a:ext uri="{FF2B5EF4-FFF2-40B4-BE49-F238E27FC236}">
                <a16:creationId xmlns:a16="http://schemas.microsoft.com/office/drawing/2014/main" id="{6DF7F633-D340-9ADF-AE31-1149DBA8B38A}"/>
              </a:ext>
            </a:extLst>
          </p:cNvPr>
          <p:cNvPicPr>
            <a:picLocks noChangeAspect="1"/>
          </p:cNvPicPr>
          <p:nvPr userDrawn="1"/>
        </p:nvPicPr>
        <p:blipFill>
          <a:blip r:embed="rId4">
            <a:extLst>
              <a:ext uri="{96DAC541-7B7A-43D3-8B79-37D633B846F1}">
                <asvg:svgBlip xmlns:asvg="http://schemas.microsoft.com/office/drawing/2016/SVG/main" r:embed="rId7"/>
              </a:ext>
            </a:extLst>
          </a:blip>
          <a:stretch>
            <a:fillRect/>
          </a:stretch>
        </p:blipFill>
        <p:spPr>
          <a:xfrm>
            <a:off x="11431555" y="9182386"/>
            <a:ext cx="11939491" cy="12701"/>
          </a:xfrm>
          <a:prstGeom prst="rect">
            <a:avLst/>
          </a:prstGeom>
        </p:spPr>
      </p:pic>
      <p:sp>
        <p:nvSpPr>
          <p:cNvPr id="9" name="Text 7">
            <a:extLst>
              <a:ext uri="{FF2B5EF4-FFF2-40B4-BE49-F238E27FC236}">
                <a16:creationId xmlns:a16="http://schemas.microsoft.com/office/drawing/2014/main" id="{D2EEE905-D05E-C2D1-714F-69DCB5DECB85}"/>
              </a:ext>
            </a:extLst>
          </p:cNvPr>
          <p:cNvSpPr/>
          <p:nvPr userDrawn="1"/>
        </p:nvSpPr>
        <p:spPr>
          <a:xfrm>
            <a:off x="11406152" y="9587539"/>
            <a:ext cx="11974675" cy="846667"/>
          </a:xfrm>
          <a:prstGeom prst="rect">
            <a:avLst/>
          </a:prstGeom>
          <a:noFill/>
          <a:ln/>
        </p:spPr>
        <p:txBody>
          <a:bodyPr wrap="square" lIns="0" tIns="0" rIns="0" bIns="0" rtlCol="0" anchor="t"/>
          <a:lstStyle/>
          <a:p>
            <a:pPr>
              <a:lnSpc>
                <a:spcPts val="5000"/>
              </a:lnSpc>
            </a:pPr>
            <a:r>
              <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rPr>
              <a:t>04 </a:t>
            </a:r>
            <a:r>
              <a:rPr lang="en-US" altLang="ko-KR" sz="4400" b="1" dirty="0">
                <a:solidFill>
                  <a:srgbClr val="016D3F"/>
                </a:solidFill>
                <a:latin typeface="Pretendard"/>
                <a:ea typeface="Pretendard SemiBold" panose="02000503000000020004" pitchFamily="2" charset="-127"/>
                <a:cs typeface="Pretendard SemiBold" panose="02000503000000020004" pitchFamily="2" charset="-127"/>
              </a:rPr>
              <a:t>Content 4</a:t>
            </a:r>
            <a:endPar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endParaRPr>
          </a:p>
        </p:txBody>
      </p:sp>
      <p:sp>
        <p:nvSpPr>
          <p:cNvPr id="10" name="Text 0">
            <a:extLst>
              <a:ext uri="{FF2B5EF4-FFF2-40B4-BE49-F238E27FC236}">
                <a16:creationId xmlns:a16="http://schemas.microsoft.com/office/drawing/2014/main" id="{847981B5-C824-867C-4A93-C75A27FFF5E3}"/>
              </a:ext>
            </a:extLst>
          </p:cNvPr>
          <p:cNvSpPr/>
          <p:nvPr userDrawn="1"/>
        </p:nvSpPr>
        <p:spPr>
          <a:xfrm>
            <a:off x="12346069" y="5342655"/>
            <a:ext cx="11024976" cy="1047757"/>
          </a:xfrm>
          <a:prstGeom prst="rect">
            <a:avLst/>
          </a:prstGeom>
          <a:noFill/>
          <a:ln/>
        </p:spPr>
        <p:txBody>
          <a:bodyPr wrap="square" lIns="0" tIns="0" rIns="0" bIns="0" rtlCol="0" anchor="t"/>
          <a:lstStyle/>
          <a:p>
            <a:pPr marL="685800" lvl="1" indent="-342900" algn="l">
              <a:buSzPct val="100000"/>
              <a:buChar char="•"/>
            </a:pPr>
            <a:r>
              <a:rPr lang="en-US"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rgbClr val="016D3F"/>
              </a:solidFill>
              <a:latin typeface="Pretendard"/>
            </a:endParaRPr>
          </a:p>
        </p:txBody>
      </p:sp>
      <p:sp>
        <p:nvSpPr>
          <p:cNvPr id="11" name="Text 0">
            <a:extLst>
              <a:ext uri="{FF2B5EF4-FFF2-40B4-BE49-F238E27FC236}">
                <a16:creationId xmlns:a16="http://schemas.microsoft.com/office/drawing/2014/main" id="{E8A67A72-BAB4-7A41-7A21-23EE4767A6F4}"/>
              </a:ext>
            </a:extLst>
          </p:cNvPr>
          <p:cNvSpPr/>
          <p:nvPr userDrawn="1"/>
        </p:nvSpPr>
        <p:spPr>
          <a:xfrm>
            <a:off x="12346069" y="7892855"/>
            <a:ext cx="11024976" cy="1026009"/>
          </a:xfrm>
          <a:prstGeom prst="rect">
            <a:avLst/>
          </a:prstGeom>
          <a:noFill/>
          <a:ln/>
        </p:spPr>
        <p:txBody>
          <a:bodyPr wrap="square" lIns="0" tIns="0" rIns="0" bIns="0" rtlCol="0" anchor="t"/>
          <a:lstStyle/>
          <a:p>
            <a:pPr marL="685800" lvl="1" indent="-342900" algn="l">
              <a:buSzPct val="100000"/>
              <a:buChar char="•"/>
            </a:pPr>
            <a:r>
              <a:rPr lang="en-US"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rgbClr val="016D3F"/>
              </a:solidFill>
              <a:latin typeface="Pretendard"/>
            </a:endParaRPr>
          </a:p>
        </p:txBody>
      </p:sp>
      <p:sp>
        <p:nvSpPr>
          <p:cNvPr id="12" name="Text 0">
            <a:extLst>
              <a:ext uri="{FF2B5EF4-FFF2-40B4-BE49-F238E27FC236}">
                <a16:creationId xmlns:a16="http://schemas.microsoft.com/office/drawing/2014/main" id="{DCA93DD5-2B73-6B80-69CF-B040F5039AF0}"/>
              </a:ext>
            </a:extLst>
          </p:cNvPr>
          <p:cNvSpPr/>
          <p:nvPr userDrawn="1"/>
        </p:nvSpPr>
        <p:spPr>
          <a:xfrm>
            <a:off x="12346069" y="10441233"/>
            <a:ext cx="11042568" cy="1026009"/>
          </a:xfrm>
          <a:prstGeom prst="rect">
            <a:avLst/>
          </a:prstGeom>
          <a:noFill/>
          <a:ln/>
        </p:spPr>
        <p:txBody>
          <a:bodyPr wrap="square" lIns="0" tIns="0" rIns="0" bIns="0" rtlCol="0" anchor="t"/>
          <a:lstStyle/>
          <a:p>
            <a:pPr marL="685800" lvl="1" indent="-342900" algn="l">
              <a:buSzPct val="100000"/>
              <a:buChar char="•"/>
            </a:pPr>
            <a:r>
              <a:rPr lang="en-US"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rgbClr val="016D3F"/>
              </a:solidFill>
              <a:latin typeface="Pretendard"/>
            </a:endParaRPr>
          </a:p>
        </p:txBody>
      </p:sp>
      <p:sp>
        <p:nvSpPr>
          <p:cNvPr id="13" name="Text 0">
            <a:extLst>
              <a:ext uri="{FF2B5EF4-FFF2-40B4-BE49-F238E27FC236}">
                <a16:creationId xmlns:a16="http://schemas.microsoft.com/office/drawing/2014/main" id="{46DCBFD4-79CD-08A7-89FC-9EBD75335E2F}"/>
              </a:ext>
            </a:extLst>
          </p:cNvPr>
          <p:cNvSpPr/>
          <p:nvPr userDrawn="1"/>
        </p:nvSpPr>
        <p:spPr>
          <a:xfrm>
            <a:off x="12346069" y="2771287"/>
            <a:ext cx="11024977" cy="1047757"/>
          </a:xfrm>
          <a:prstGeom prst="rect">
            <a:avLst/>
          </a:prstGeom>
          <a:noFill/>
          <a:ln/>
        </p:spPr>
        <p:txBody>
          <a:bodyPr wrap="square" lIns="0" tIns="0" rIns="0" bIns="0" rtlCol="0" anchor="t"/>
          <a:lstStyle/>
          <a:p>
            <a:pPr marL="685800" lvl="1" indent="-342900" algn="l">
              <a:buSzPct val="100000"/>
              <a:buChar char="•"/>
            </a:pPr>
            <a:r>
              <a:rPr lang="en-US"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rgbClr val="016D3F"/>
              </a:solidFill>
              <a:latin typeface="Pretendard"/>
            </a:endParaRPr>
          </a:p>
        </p:txBody>
      </p:sp>
      <p:sp>
        <p:nvSpPr>
          <p:cNvPr id="14" name="Text 1">
            <a:extLst>
              <a:ext uri="{FF2B5EF4-FFF2-40B4-BE49-F238E27FC236}">
                <a16:creationId xmlns:a16="http://schemas.microsoft.com/office/drawing/2014/main" id="{BEA15FFB-7AE3-8F7E-D5FE-916CABE3EF71}"/>
              </a:ext>
            </a:extLst>
          </p:cNvPr>
          <p:cNvSpPr/>
          <p:nvPr userDrawn="1"/>
        </p:nvSpPr>
        <p:spPr>
          <a:xfrm>
            <a:off x="1765521" y="1600200"/>
            <a:ext cx="3641122" cy="973667"/>
          </a:xfrm>
          <a:prstGeom prst="rect">
            <a:avLst/>
          </a:prstGeom>
          <a:noFill/>
          <a:ln/>
        </p:spPr>
        <p:txBody>
          <a:bodyPr wrap="square" lIns="0" tIns="0" rIns="0" bIns="0" rtlCol="0" anchor="t"/>
          <a:lstStyle/>
          <a:p>
            <a:pPr marL="0" indent="0" algn="l">
              <a:buNone/>
            </a:pPr>
            <a:r>
              <a:rPr lang="en-US" sz="5000" dirty="0">
                <a:solidFill>
                  <a:schemeClr val="bg1"/>
                </a:solidFill>
                <a:latin typeface="Pretendard Bold" pitchFamily="34" charset="0"/>
                <a:ea typeface="Pretendard Bold" pitchFamily="34" charset="-122"/>
                <a:cs typeface="Pretendard Bold" pitchFamily="34" charset="-120"/>
              </a:rPr>
              <a:t>CONTENTS</a:t>
            </a:r>
            <a:endParaRPr lang="en-US" sz="5000" dirty="0">
              <a:solidFill>
                <a:schemeClr val="bg1"/>
              </a:solidFill>
            </a:endParaRPr>
          </a:p>
        </p:txBody>
      </p:sp>
    </p:spTree>
    <p:extLst>
      <p:ext uri="{BB962C8B-B14F-4D97-AF65-F5344CB8AC3E}">
        <p14:creationId xmlns:p14="http://schemas.microsoft.com/office/powerpoint/2010/main" val="398578768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
        <p:nvSpPr>
          <p:cNvPr id="25" name="Text 17">
            <a:extLst>
              <a:ext uri="{FF2B5EF4-FFF2-40B4-BE49-F238E27FC236}">
                <a16:creationId xmlns:a16="http://schemas.microsoft.com/office/drawing/2014/main" id="{8A263A02-CD1D-BA93-0590-3414CF60DDBB}"/>
              </a:ext>
            </a:extLst>
          </p:cNvPr>
          <p:cNvSpPr/>
          <p:nvPr userDrawn="1"/>
        </p:nvSpPr>
        <p:spPr>
          <a:xfrm>
            <a:off x="1257535" y="1968500"/>
            <a:ext cx="4665716" cy="1236133"/>
          </a:xfrm>
          <a:prstGeom prst="rect">
            <a:avLst/>
          </a:prstGeom>
          <a:noFill/>
          <a:ln/>
        </p:spPr>
        <p:txBody>
          <a:bodyPr wrap="square" lIns="0" tIns="0" rIns="0" bIns="0" rtlCol="0" anchor="t"/>
          <a:lstStyle/>
          <a:p>
            <a:pPr marL="0" indent="0" algn="l">
              <a:buNone/>
            </a:pPr>
            <a:r>
              <a:rPr lang="en-US" sz="6400" dirty="0">
                <a:solidFill>
                  <a:schemeClr val="bg1"/>
                </a:solidFill>
                <a:latin typeface="Pretendard Bold" pitchFamily="34" charset="0"/>
                <a:ea typeface="Pretendard Bold" pitchFamily="34" charset="-122"/>
                <a:cs typeface="Pretendard Bold" pitchFamily="34" charset="-120"/>
              </a:rPr>
              <a:t>CONTENTS</a:t>
            </a:r>
            <a:endParaRPr lang="en-US" sz="6400" dirty="0">
              <a:solidFill>
                <a:schemeClr val="bg1"/>
              </a:solidFill>
            </a:endParaRPr>
          </a:p>
        </p:txBody>
      </p:sp>
    </p:spTree>
    <p:extLst>
      <p:ext uri="{BB962C8B-B14F-4D97-AF65-F5344CB8AC3E}">
        <p14:creationId xmlns:p14="http://schemas.microsoft.com/office/powerpoint/2010/main" val="41246253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417F3-0FB7-B6B1-4115-0B36ABB39CA1}"/>
              </a:ext>
            </a:extLst>
          </p:cNvPr>
          <p:cNvSpPr>
            <a:spLocks noGrp="1"/>
          </p:cNvSpPr>
          <p:nvPr>
            <p:ph type="title"/>
          </p:nvPr>
        </p:nvSpPr>
        <p:spPr>
          <a:xfrm>
            <a:off x="977901" y="1104900"/>
            <a:ext cx="5487988" cy="2652713"/>
          </a:xfrm>
          <a:prstGeom prst="rect">
            <a:avLst/>
          </a:prstGeom>
        </p:spPr>
        <p:txBody>
          <a:bodyPr/>
          <a:lstStyle>
            <a:lvl1pPr>
              <a:defRPr b="1">
                <a:solidFill>
                  <a:schemeClr val="bg1"/>
                </a:solidFill>
              </a:defRPr>
            </a:lvl1pPr>
          </a:lstStyle>
          <a:p>
            <a:r>
              <a:rPr lang="en-US" dirty="0"/>
              <a:t>Click to edit Master title style</a:t>
            </a:r>
            <a:endParaRPr lang="en-IN" dirty="0"/>
          </a:p>
        </p:txBody>
      </p:sp>
      <p:sp>
        <p:nvSpPr>
          <p:cNvPr id="4" name="Content Placeholder 3">
            <a:extLst>
              <a:ext uri="{FF2B5EF4-FFF2-40B4-BE49-F238E27FC236}">
                <a16:creationId xmlns:a16="http://schemas.microsoft.com/office/drawing/2014/main" id="{F33BA380-C86D-2C40-9709-3D8AF987BF09}"/>
              </a:ext>
            </a:extLst>
          </p:cNvPr>
          <p:cNvSpPr>
            <a:spLocks noGrp="1"/>
          </p:cNvSpPr>
          <p:nvPr>
            <p:ph sz="half" idx="2"/>
          </p:nvPr>
        </p:nvSpPr>
        <p:spPr>
          <a:xfrm>
            <a:off x="7049294" y="1104900"/>
            <a:ext cx="16359980" cy="10934700"/>
          </a:xfrm>
          <a:prstGeom prst="rect">
            <a:avLst/>
          </a:prstGeom>
        </p:spPr>
        <p:txBody>
          <a:bodyPr/>
          <a:lstStyle>
            <a:lvl1pPr>
              <a:lnSpc>
                <a:spcPct val="150000"/>
              </a:lnSpc>
              <a:defRPr>
                <a:solidFill>
                  <a:schemeClr val="tx1">
                    <a:lumMod val="95000"/>
                    <a:lumOff val="5000"/>
                  </a:schemeClr>
                </a:solidFill>
              </a:defRPr>
            </a:lvl1pPr>
            <a:lvl2pPr>
              <a:lnSpc>
                <a:spcPct val="150000"/>
              </a:lnSpc>
              <a:defRPr>
                <a:solidFill>
                  <a:schemeClr val="tx1">
                    <a:lumMod val="95000"/>
                    <a:lumOff val="5000"/>
                  </a:schemeClr>
                </a:solidFill>
              </a:defRPr>
            </a:lvl2pPr>
            <a:lvl3pPr>
              <a:lnSpc>
                <a:spcPct val="150000"/>
              </a:lnSpc>
              <a:defRPr>
                <a:solidFill>
                  <a:schemeClr val="tx1">
                    <a:lumMod val="95000"/>
                    <a:lumOff val="5000"/>
                  </a:schemeClr>
                </a:solidFill>
              </a:defRPr>
            </a:lvl3pPr>
            <a:lvl4pPr>
              <a:lnSpc>
                <a:spcPct val="150000"/>
              </a:lnSpc>
              <a:defRPr>
                <a:solidFill>
                  <a:schemeClr val="tx1">
                    <a:lumMod val="95000"/>
                    <a:lumOff val="5000"/>
                  </a:schemeClr>
                </a:solidFill>
              </a:defRPr>
            </a:lvl4pPr>
            <a:lvl5pPr>
              <a:lnSpc>
                <a:spcPct val="150000"/>
              </a:lnSpc>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8" name="Slide Number Placeholder 3">
            <a:extLst>
              <a:ext uri="{FF2B5EF4-FFF2-40B4-BE49-F238E27FC236}">
                <a16:creationId xmlns:a16="http://schemas.microsoft.com/office/drawing/2014/main" id="{E649EF4E-BBBA-63E6-2405-822D2F4696E6}"/>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Tree>
    <p:extLst>
      <p:ext uri="{BB962C8B-B14F-4D97-AF65-F5344CB8AC3E}">
        <p14:creationId xmlns:p14="http://schemas.microsoft.com/office/powerpoint/2010/main" val="19717624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2" y="1104901"/>
            <a:ext cx="22417087" cy="1142999"/>
          </a:xfrm>
          <a:prstGeom prst="rect">
            <a:avLst/>
          </a:prstGeom>
        </p:spPr>
        <p:txBody>
          <a:bodyPr anchor="ctr"/>
          <a:lstStyle>
            <a:lvl1pPr>
              <a:defRPr sz="4400" b="1">
                <a:solidFill>
                  <a:schemeClr val="bg1"/>
                </a:solidFill>
              </a:defRPr>
            </a:lvl1pPr>
          </a:lstStyle>
          <a:p>
            <a:r>
              <a:rPr lang="en-US" altLang="ko-KR" dirty="0"/>
              <a:t>Click to edit Master title style</a:t>
            </a:r>
            <a:endParaRPr lang="en-IN" dirty="0"/>
          </a:p>
        </p:txBody>
      </p:sp>
    </p:spTree>
    <p:extLst>
      <p:ext uri="{BB962C8B-B14F-4D97-AF65-F5344CB8AC3E}">
        <p14:creationId xmlns:p14="http://schemas.microsoft.com/office/powerpoint/2010/main" val="78572516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3" y="1104901"/>
            <a:ext cx="5195887" cy="3263899"/>
          </a:xfrm>
          <a:prstGeom prst="rect">
            <a:avLst/>
          </a:prstGeom>
        </p:spPr>
        <p:txBody>
          <a:bodyPr anchor="t"/>
          <a:lstStyle>
            <a:lvl1pPr>
              <a:defRPr sz="4400" b="1">
                <a:solidFill>
                  <a:schemeClr val="bg1"/>
                </a:solidFill>
              </a:defRPr>
            </a:lvl1pPr>
          </a:lstStyle>
          <a:p>
            <a:r>
              <a:rPr lang="en-US" altLang="ko-KR" dirty="0"/>
              <a:t>Click to edit Master title style</a:t>
            </a:r>
            <a:endParaRPr lang="en-IN" dirty="0"/>
          </a:p>
        </p:txBody>
      </p:sp>
      <p:sp>
        <p:nvSpPr>
          <p:cNvPr id="2" name="Picture Placeholder 2">
            <a:extLst>
              <a:ext uri="{FF2B5EF4-FFF2-40B4-BE49-F238E27FC236}">
                <a16:creationId xmlns:a16="http://schemas.microsoft.com/office/drawing/2014/main" id="{E3A368F7-143A-DF44-986F-38D5B7B6C2BB}"/>
              </a:ext>
            </a:extLst>
          </p:cNvPr>
          <p:cNvSpPr>
            <a:spLocks noGrp="1"/>
          </p:cNvSpPr>
          <p:nvPr>
            <p:ph type="pic" idx="1"/>
          </p:nvPr>
        </p:nvSpPr>
        <p:spPr>
          <a:xfrm>
            <a:off x="7262812" y="1104901"/>
            <a:ext cx="79263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6" name="Text Placeholder 3">
            <a:extLst>
              <a:ext uri="{FF2B5EF4-FFF2-40B4-BE49-F238E27FC236}">
                <a16:creationId xmlns:a16="http://schemas.microsoft.com/office/drawing/2014/main" id="{46F48A3C-CEDE-9263-2521-1F3D437C755A}"/>
              </a:ext>
            </a:extLst>
          </p:cNvPr>
          <p:cNvSpPr>
            <a:spLocks noGrp="1"/>
          </p:cNvSpPr>
          <p:nvPr>
            <p:ph type="body" sz="half" idx="2"/>
          </p:nvPr>
        </p:nvSpPr>
        <p:spPr>
          <a:xfrm>
            <a:off x="7262812" y="8524880"/>
            <a:ext cx="7926388" cy="3857620"/>
          </a:xfrm>
          <a:prstGeom prst="rect">
            <a:avLst/>
          </a:prstGeom>
        </p:spPr>
        <p:txBody>
          <a:bodyPr/>
          <a:lstStyle>
            <a:lvl1pPr marL="0" indent="0">
              <a:lnSpc>
                <a:spcPct val="150000"/>
              </a:lnSpc>
              <a:buNone/>
              <a:defRPr sz="20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Picture Placeholder 2">
            <a:extLst>
              <a:ext uri="{FF2B5EF4-FFF2-40B4-BE49-F238E27FC236}">
                <a16:creationId xmlns:a16="http://schemas.microsoft.com/office/drawing/2014/main" id="{0E8981D7-8388-4E06-6A36-2C15B04064DB}"/>
              </a:ext>
            </a:extLst>
          </p:cNvPr>
          <p:cNvSpPr>
            <a:spLocks noGrp="1"/>
          </p:cNvSpPr>
          <p:nvPr>
            <p:ph type="pic" idx="13"/>
          </p:nvPr>
        </p:nvSpPr>
        <p:spPr>
          <a:xfrm>
            <a:off x="15467011" y="1104901"/>
            <a:ext cx="7926388" cy="70707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9" name="Text Placeholder 3">
            <a:extLst>
              <a:ext uri="{FF2B5EF4-FFF2-40B4-BE49-F238E27FC236}">
                <a16:creationId xmlns:a16="http://schemas.microsoft.com/office/drawing/2014/main" id="{A1D31588-4B20-D067-B197-B031AF375BAD}"/>
              </a:ext>
            </a:extLst>
          </p:cNvPr>
          <p:cNvSpPr>
            <a:spLocks noGrp="1"/>
          </p:cNvSpPr>
          <p:nvPr>
            <p:ph type="body" sz="half" idx="14"/>
          </p:nvPr>
        </p:nvSpPr>
        <p:spPr>
          <a:xfrm>
            <a:off x="15467011" y="8524880"/>
            <a:ext cx="7926388" cy="3857620"/>
          </a:xfrm>
          <a:prstGeom prst="rect">
            <a:avLst/>
          </a:prstGeom>
        </p:spPr>
        <p:txBody>
          <a:bodyPr/>
          <a:lstStyle>
            <a:lvl1pPr marL="0" indent="0">
              <a:lnSpc>
                <a:spcPct val="150000"/>
              </a:lnSpc>
              <a:buNone/>
              <a:defRPr sz="20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54312395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3" y="1104901"/>
            <a:ext cx="5386388" cy="3733799"/>
          </a:xfrm>
          <a:prstGeom prst="rect">
            <a:avLst/>
          </a:prstGeom>
        </p:spPr>
        <p:txBody>
          <a:bodyPr anchor="t"/>
          <a:lstStyle>
            <a:lvl1pPr>
              <a:defRPr sz="4400" b="1">
                <a:solidFill>
                  <a:schemeClr val="bg1"/>
                </a:solidFill>
              </a:defRPr>
            </a:lvl1pPr>
          </a:lstStyle>
          <a:p>
            <a:r>
              <a:rPr lang="en-US" altLang="ko-KR" dirty="0"/>
              <a:t>Click to edit Master title style</a:t>
            </a:r>
            <a:endParaRPr lang="en-IN" dirty="0"/>
          </a:p>
        </p:txBody>
      </p:sp>
      <p:sp>
        <p:nvSpPr>
          <p:cNvPr id="9" name="Picture Placeholder 2">
            <a:extLst>
              <a:ext uri="{FF2B5EF4-FFF2-40B4-BE49-F238E27FC236}">
                <a16:creationId xmlns:a16="http://schemas.microsoft.com/office/drawing/2014/main" id="{3FE43CA8-D5E8-0563-C72D-90BFE3C598A9}"/>
              </a:ext>
            </a:extLst>
          </p:cNvPr>
          <p:cNvSpPr>
            <a:spLocks noGrp="1"/>
          </p:cNvSpPr>
          <p:nvPr>
            <p:ph type="pic" idx="13"/>
          </p:nvPr>
        </p:nvSpPr>
        <p:spPr>
          <a:xfrm>
            <a:off x="7161211" y="7277100"/>
            <a:ext cx="16232188" cy="49402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10" name="Content Placeholder 3">
            <a:extLst>
              <a:ext uri="{FF2B5EF4-FFF2-40B4-BE49-F238E27FC236}">
                <a16:creationId xmlns:a16="http://schemas.microsoft.com/office/drawing/2014/main" id="{0D0B16B0-E3D2-01CA-04C8-D580C5C7ECF4}"/>
              </a:ext>
            </a:extLst>
          </p:cNvPr>
          <p:cNvSpPr>
            <a:spLocks noGrp="1"/>
          </p:cNvSpPr>
          <p:nvPr>
            <p:ph sz="half" idx="14"/>
          </p:nvPr>
        </p:nvSpPr>
        <p:spPr>
          <a:xfrm>
            <a:off x="7161211" y="1092201"/>
            <a:ext cx="16232188" cy="5880099"/>
          </a:xfrm>
          <a:prstGeom prst="rect">
            <a:avLst/>
          </a:prstGeom>
        </p:spPr>
        <p:txBody>
          <a:bodyPr/>
          <a:lstStyle>
            <a:lvl1pPr>
              <a:lnSpc>
                <a:spcPct val="150000"/>
              </a:lnSpc>
              <a:defRPr>
                <a:solidFill>
                  <a:schemeClr val="tx1">
                    <a:lumMod val="95000"/>
                    <a:lumOff val="5000"/>
                  </a:schemeClr>
                </a:solidFill>
              </a:defRPr>
            </a:lvl1pPr>
            <a:lvl2pPr>
              <a:lnSpc>
                <a:spcPct val="150000"/>
              </a:lnSpc>
              <a:defRPr>
                <a:solidFill>
                  <a:schemeClr val="tx1">
                    <a:lumMod val="95000"/>
                    <a:lumOff val="5000"/>
                  </a:schemeClr>
                </a:solidFill>
              </a:defRPr>
            </a:lvl2pPr>
            <a:lvl3pPr>
              <a:lnSpc>
                <a:spcPct val="150000"/>
              </a:lnSpc>
              <a:defRPr>
                <a:solidFill>
                  <a:schemeClr val="tx1">
                    <a:lumMod val="95000"/>
                    <a:lumOff val="5000"/>
                  </a:schemeClr>
                </a:solidFill>
              </a:defRPr>
            </a:lvl3pPr>
            <a:lvl4pPr>
              <a:lnSpc>
                <a:spcPct val="150000"/>
              </a:lnSpc>
              <a:defRPr>
                <a:solidFill>
                  <a:schemeClr val="tx1">
                    <a:lumMod val="95000"/>
                    <a:lumOff val="5000"/>
                  </a:schemeClr>
                </a:solidFill>
              </a:defRPr>
            </a:lvl4pPr>
            <a:lvl5pPr>
              <a:lnSpc>
                <a:spcPct val="150000"/>
              </a:lnSpc>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84069403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58CC0-6F64-D9ED-3EA4-575DE693B12D}"/>
              </a:ext>
            </a:extLst>
          </p:cNvPr>
          <p:cNvSpPr>
            <a:spLocks noGrp="1"/>
          </p:cNvSpPr>
          <p:nvPr>
            <p:ph type="title" hasCustomPrompt="1"/>
          </p:nvPr>
        </p:nvSpPr>
        <p:spPr>
          <a:xfrm>
            <a:off x="976313" y="1104901"/>
            <a:ext cx="5487988" cy="2374900"/>
          </a:xfrm>
          <a:prstGeom prst="rect">
            <a:avLst/>
          </a:prstGeom>
        </p:spPr>
        <p:txBody>
          <a:bodyPr anchor="t"/>
          <a:lstStyle>
            <a:lvl1pPr>
              <a:defRPr sz="4400" b="1">
                <a:solidFill>
                  <a:schemeClr val="bg1"/>
                </a:solidFill>
              </a:defRPr>
            </a:lvl1pPr>
          </a:lstStyle>
          <a:p>
            <a:r>
              <a:rPr lang="en-US" altLang="ko-KR" dirty="0"/>
              <a:t>Click to edit Master title style</a:t>
            </a:r>
            <a:endParaRPr lang="en-IN" dirty="0"/>
          </a:p>
        </p:txBody>
      </p:sp>
      <p:sp>
        <p:nvSpPr>
          <p:cNvPr id="3" name="Picture Placeholder 2">
            <a:extLst>
              <a:ext uri="{FF2B5EF4-FFF2-40B4-BE49-F238E27FC236}">
                <a16:creationId xmlns:a16="http://schemas.microsoft.com/office/drawing/2014/main" id="{12D9F8ED-4D2B-4B41-5802-6E04B2A2D832}"/>
              </a:ext>
            </a:extLst>
          </p:cNvPr>
          <p:cNvSpPr>
            <a:spLocks noGrp="1"/>
          </p:cNvSpPr>
          <p:nvPr>
            <p:ph type="pic" idx="1"/>
          </p:nvPr>
        </p:nvSpPr>
        <p:spPr>
          <a:xfrm>
            <a:off x="7065963" y="1104901"/>
            <a:ext cx="16344898" cy="11112498"/>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4" name="Text Placeholder 3">
            <a:extLst>
              <a:ext uri="{FF2B5EF4-FFF2-40B4-BE49-F238E27FC236}">
                <a16:creationId xmlns:a16="http://schemas.microsoft.com/office/drawing/2014/main" id="{BBC7BBAD-644D-3D6B-949D-A9F777822003}"/>
              </a:ext>
            </a:extLst>
          </p:cNvPr>
          <p:cNvSpPr>
            <a:spLocks noGrp="1"/>
          </p:cNvSpPr>
          <p:nvPr>
            <p:ph type="body" sz="half" idx="2"/>
          </p:nvPr>
        </p:nvSpPr>
        <p:spPr>
          <a:xfrm>
            <a:off x="976314" y="3838574"/>
            <a:ext cx="5487988" cy="8378825"/>
          </a:xfrm>
          <a:prstGeom prst="rect">
            <a:avLst/>
          </a:prstGeom>
        </p:spPr>
        <p:txBody>
          <a:bodyPr/>
          <a:lstStyle>
            <a:lvl1pPr marL="0" indent="0">
              <a:lnSpc>
                <a:spcPct val="150000"/>
              </a:lnSpc>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Slide Number Placeholder 3">
            <a:extLst>
              <a:ext uri="{FF2B5EF4-FFF2-40B4-BE49-F238E27FC236}">
                <a16:creationId xmlns:a16="http://schemas.microsoft.com/office/drawing/2014/main" id="{900206DF-0D56-F138-5E63-D22EFD068D06}"/>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Tree>
    <p:extLst>
      <p:ext uri="{BB962C8B-B14F-4D97-AF65-F5344CB8AC3E}">
        <p14:creationId xmlns:p14="http://schemas.microsoft.com/office/powerpoint/2010/main" val="2371458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3" y="1104901"/>
            <a:ext cx="5195887" cy="3263899"/>
          </a:xfrm>
          <a:prstGeom prst="rect">
            <a:avLst/>
          </a:prstGeom>
        </p:spPr>
        <p:txBody>
          <a:bodyPr anchor="t"/>
          <a:lstStyle>
            <a:lvl1pPr>
              <a:defRPr sz="4400" b="1">
                <a:solidFill>
                  <a:srgbClr val="016D3F"/>
                </a:solidFill>
              </a:defRPr>
            </a:lvl1pPr>
          </a:lstStyle>
          <a:p>
            <a:r>
              <a:rPr lang="en-US" altLang="ko-KR" dirty="0"/>
              <a:t>Click to edit Master title style</a:t>
            </a:r>
            <a:endParaRPr lang="en-IN" dirty="0"/>
          </a:p>
        </p:txBody>
      </p:sp>
      <p:sp>
        <p:nvSpPr>
          <p:cNvPr id="2" name="Picture Placeholder 2">
            <a:extLst>
              <a:ext uri="{FF2B5EF4-FFF2-40B4-BE49-F238E27FC236}">
                <a16:creationId xmlns:a16="http://schemas.microsoft.com/office/drawing/2014/main" id="{E3A368F7-143A-DF44-986F-38D5B7B6C2BB}"/>
              </a:ext>
            </a:extLst>
          </p:cNvPr>
          <p:cNvSpPr>
            <a:spLocks noGrp="1"/>
          </p:cNvSpPr>
          <p:nvPr>
            <p:ph type="pic" idx="1"/>
          </p:nvPr>
        </p:nvSpPr>
        <p:spPr>
          <a:xfrm>
            <a:off x="7262812" y="1104901"/>
            <a:ext cx="7926388" cy="67182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6" name="Text Placeholder 3">
            <a:extLst>
              <a:ext uri="{FF2B5EF4-FFF2-40B4-BE49-F238E27FC236}">
                <a16:creationId xmlns:a16="http://schemas.microsoft.com/office/drawing/2014/main" id="{46F48A3C-CEDE-9263-2521-1F3D437C755A}"/>
              </a:ext>
            </a:extLst>
          </p:cNvPr>
          <p:cNvSpPr>
            <a:spLocks noGrp="1"/>
          </p:cNvSpPr>
          <p:nvPr>
            <p:ph type="body" sz="half" idx="2"/>
          </p:nvPr>
        </p:nvSpPr>
        <p:spPr>
          <a:xfrm>
            <a:off x="7262812" y="8029585"/>
            <a:ext cx="7926388" cy="3857620"/>
          </a:xfrm>
          <a:prstGeom prst="rect">
            <a:avLst/>
          </a:prstGeom>
        </p:spPr>
        <p:txBody>
          <a:bodyPr/>
          <a:lstStyle>
            <a:lvl1pPr marL="0" indent="0">
              <a:lnSpc>
                <a:spcPct val="150000"/>
              </a:lnSpc>
              <a:buNone/>
              <a:defRPr sz="20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Picture Placeholder 2">
            <a:extLst>
              <a:ext uri="{FF2B5EF4-FFF2-40B4-BE49-F238E27FC236}">
                <a16:creationId xmlns:a16="http://schemas.microsoft.com/office/drawing/2014/main" id="{0E8981D7-8388-4E06-6A36-2C15B04064DB}"/>
              </a:ext>
            </a:extLst>
          </p:cNvPr>
          <p:cNvSpPr>
            <a:spLocks noGrp="1"/>
          </p:cNvSpPr>
          <p:nvPr>
            <p:ph type="pic" idx="13"/>
          </p:nvPr>
        </p:nvSpPr>
        <p:spPr>
          <a:xfrm>
            <a:off x="15467011" y="1104901"/>
            <a:ext cx="7926388" cy="67182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9" name="Text Placeholder 3">
            <a:extLst>
              <a:ext uri="{FF2B5EF4-FFF2-40B4-BE49-F238E27FC236}">
                <a16:creationId xmlns:a16="http://schemas.microsoft.com/office/drawing/2014/main" id="{A1D31588-4B20-D067-B197-B031AF375BAD}"/>
              </a:ext>
            </a:extLst>
          </p:cNvPr>
          <p:cNvSpPr>
            <a:spLocks noGrp="1"/>
          </p:cNvSpPr>
          <p:nvPr>
            <p:ph type="body" sz="half" idx="14"/>
          </p:nvPr>
        </p:nvSpPr>
        <p:spPr>
          <a:xfrm>
            <a:off x="15467011" y="8029585"/>
            <a:ext cx="7926388" cy="3857620"/>
          </a:xfrm>
          <a:prstGeom prst="rect">
            <a:avLst/>
          </a:prstGeom>
        </p:spPr>
        <p:txBody>
          <a:bodyPr/>
          <a:lstStyle>
            <a:lvl1pPr marL="0" indent="0">
              <a:lnSpc>
                <a:spcPct val="150000"/>
              </a:lnSpc>
              <a:buNone/>
              <a:defRPr sz="20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13303637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1D33B24-5753-AF7D-00A9-EEF97106E21C}"/>
              </a:ext>
            </a:extLst>
          </p:cNvPr>
          <p:cNvSpPr>
            <a:spLocks noGrp="1"/>
          </p:cNvSpPr>
          <p:nvPr>
            <p:ph type="sldNum" sz="quarter" idx="12"/>
          </p:nvPr>
        </p:nvSpPr>
        <p:spPr>
          <a:xfrm>
            <a:off x="22594887" y="12928599"/>
            <a:ext cx="798512" cy="523875"/>
          </a:xfrm>
          <a:prstGeom prst="rect">
            <a:avLst/>
          </a:prstGeom>
        </p:spPr>
        <p:txBody>
          <a:bodyPr anchor="ctr"/>
          <a:lstStyle>
            <a:lvl1pPr marL="0" algn="ctr"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FAA6A3A-6EC9-4EC2-8927-B7DF3CB4EA34}" type="slidenum">
              <a:rPr lang="en-IN" smtClean="0"/>
              <a:pPr/>
              <a:t>‹#›</a:t>
            </a:fld>
            <a:endParaRPr lang="en-IN"/>
          </a:p>
        </p:txBody>
      </p:sp>
      <p:sp>
        <p:nvSpPr>
          <p:cNvPr id="5" name="Title 1">
            <a:extLst>
              <a:ext uri="{FF2B5EF4-FFF2-40B4-BE49-F238E27FC236}">
                <a16:creationId xmlns:a16="http://schemas.microsoft.com/office/drawing/2014/main" id="{B3F2C2EB-67D6-C932-EDB6-F338EC76850E}"/>
              </a:ext>
            </a:extLst>
          </p:cNvPr>
          <p:cNvSpPr>
            <a:spLocks noGrp="1"/>
          </p:cNvSpPr>
          <p:nvPr>
            <p:ph type="title" hasCustomPrompt="1"/>
          </p:nvPr>
        </p:nvSpPr>
        <p:spPr>
          <a:xfrm>
            <a:off x="976313" y="1104901"/>
            <a:ext cx="5386388" cy="3733799"/>
          </a:xfrm>
          <a:prstGeom prst="rect">
            <a:avLst/>
          </a:prstGeom>
        </p:spPr>
        <p:txBody>
          <a:bodyPr anchor="t"/>
          <a:lstStyle>
            <a:lvl1pPr>
              <a:defRPr sz="4400" b="1">
                <a:solidFill>
                  <a:srgbClr val="016D3F"/>
                </a:solidFill>
              </a:defRPr>
            </a:lvl1pPr>
          </a:lstStyle>
          <a:p>
            <a:r>
              <a:rPr lang="en-US" altLang="ko-KR" dirty="0"/>
              <a:t>Click to edit Master title style</a:t>
            </a:r>
            <a:endParaRPr lang="en-IN" dirty="0"/>
          </a:p>
        </p:txBody>
      </p:sp>
      <p:sp>
        <p:nvSpPr>
          <p:cNvPr id="9" name="Picture Placeholder 2">
            <a:extLst>
              <a:ext uri="{FF2B5EF4-FFF2-40B4-BE49-F238E27FC236}">
                <a16:creationId xmlns:a16="http://schemas.microsoft.com/office/drawing/2014/main" id="{3FE43CA8-D5E8-0563-C72D-90BFE3C598A9}"/>
              </a:ext>
            </a:extLst>
          </p:cNvPr>
          <p:cNvSpPr>
            <a:spLocks noGrp="1"/>
          </p:cNvSpPr>
          <p:nvPr>
            <p:ph type="pic" idx="13"/>
          </p:nvPr>
        </p:nvSpPr>
        <p:spPr>
          <a:xfrm>
            <a:off x="7161211" y="6753225"/>
            <a:ext cx="16232188" cy="49402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dirty="0"/>
          </a:p>
        </p:txBody>
      </p:sp>
      <p:sp>
        <p:nvSpPr>
          <p:cNvPr id="10" name="Content Placeholder 3">
            <a:extLst>
              <a:ext uri="{FF2B5EF4-FFF2-40B4-BE49-F238E27FC236}">
                <a16:creationId xmlns:a16="http://schemas.microsoft.com/office/drawing/2014/main" id="{0D0B16B0-E3D2-01CA-04C8-D580C5C7ECF4}"/>
              </a:ext>
            </a:extLst>
          </p:cNvPr>
          <p:cNvSpPr>
            <a:spLocks noGrp="1"/>
          </p:cNvSpPr>
          <p:nvPr>
            <p:ph sz="half" idx="14"/>
          </p:nvPr>
        </p:nvSpPr>
        <p:spPr>
          <a:xfrm>
            <a:off x="7161211" y="1092201"/>
            <a:ext cx="16232188" cy="5473699"/>
          </a:xfrm>
          <a:prstGeom prst="rect">
            <a:avLst/>
          </a:prstGeom>
        </p:spPr>
        <p:txBody>
          <a:bodyPr/>
          <a:lstStyle>
            <a:lvl1pPr>
              <a:lnSpc>
                <a:spcPct val="150000"/>
              </a:lnSpc>
              <a:defRPr>
                <a:solidFill>
                  <a:schemeClr val="tx1">
                    <a:lumMod val="95000"/>
                    <a:lumOff val="5000"/>
                  </a:schemeClr>
                </a:solidFill>
              </a:defRPr>
            </a:lvl1pPr>
            <a:lvl2pPr>
              <a:lnSpc>
                <a:spcPct val="150000"/>
              </a:lnSpc>
              <a:defRPr>
                <a:solidFill>
                  <a:schemeClr val="tx1">
                    <a:lumMod val="95000"/>
                    <a:lumOff val="5000"/>
                  </a:schemeClr>
                </a:solidFill>
              </a:defRPr>
            </a:lvl2pPr>
            <a:lvl3pPr>
              <a:lnSpc>
                <a:spcPct val="150000"/>
              </a:lnSpc>
              <a:defRPr>
                <a:solidFill>
                  <a:schemeClr val="tx1">
                    <a:lumMod val="95000"/>
                    <a:lumOff val="5000"/>
                  </a:schemeClr>
                </a:solidFill>
              </a:defRPr>
            </a:lvl3pPr>
            <a:lvl4pPr>
              <a:lnSpc>
                <a:spcPct val="150000"/>
              </a:lnSpc>
              <a:defRPr>
                <a:solidFill>
                  <a:schemeClr val="tx1">
                    <a:lumMod val="95000"/>
                    <a:lumOff val="5000"/>
                  </a:schemeClr>
                </a:solidFill>
              </a:defRPr>
            </a:lvl4pPr>
            <a:lvl5pPr>
              <a:lnSpc>
                <a:spcPct val="150000"/>
              </a:lnSpc>
              <a:defRPr>
                <a:solidFill>
                  <a:schemeClr val="tx1">
                    <a:lumMod val="95000"/>
                    <a:lumOff val="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4005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image" Target="../media/image8.png"/><Relationship Id="rId18" Type="http://schemas.openxmlformats.org/officeDocument/2006/relationships/image" Target="../media/image13.svg"/><Relationship Id="rId3" Type="http://schemas.openxmlformats.org/officeDocument/2006/relationships/slideLayout" Target="../slideLayouts/slideLayout3.xml"/><Relationship Id="rId7" Type="http://schemas.openxmlformats.org/officeDocument/2006/relationships/image" Target="../media/image2.png"/><Relationship Id="rId12" Type="http://schemas.openxmlformats.org/officeDocument/2006/relationships/image" Target="../media/image7.svg"/><Relationship Id="rId17" Type="http://schemas.openxmlformats.org/officeDocument/2006/relationships/image" Target="../media/image12.png"/><Relationship Id="rId2" Type="http://schemas.openxmlformats.org/officeDocument/2006/relationships/slideLayout" Target="../slideLayouts/slideLayout2.xml"/><Relationship Id="rId16" Type="http://schemas.openxmlformats.org/officeDocument/2006/relationships/image" Target="../media/image11.svg"/><Relationship Id="rId20" Type="http://schemas.openxmlformats.org/officeDocument/2006/relationships/image" Target="../media/image15.svg"/><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theme" Target="../theme/theme1.xml"/><Relationship Id="rId15" Type="http://schemas.openxmlformats.org/officeDocument/2006/relationships/image" Target="../media/image10.png"/><Relationship Id="rId10" Type="http://schemas.openxmlformats.org/officeDocument/2006/relationships/image" Target="../media/image5.svg"/><Relationship Id="rId19" Type="http://schemas.openxmlformats.org/officeDocument/2006/relationships/image" Target="../media/image14.png"/><Relationship Id="rId4" Type="http://schemas.openxmlformats.org/officeDocument/2006/relationships/slideLayout" Target="../slideLayouts/slideLayout4.xml"/><Relationship Id="rId9" Type="http://schemas.openxmlformats.org/officeDocument/2006/relationships/image" Target="../media/image4.png"/><Relationship Id="rId14" Type="http://schemas.openxmlformats.org/officeDocument/2006/relationships/image" Target="../media/image9.svg"/></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13" Type="http://schemas.openxmlformats.org/officeDocument/2006/relationships/image" Target="../media/image200.svg"/><Relationship Id="rId18" Type="http://schemas.openxmlformats.org/officeDocument/2006/relationships/image" Target="../media/image204.png"/><Relationship Id="rId3" Type="http://schemas.openxmlformats.org/officeDocument/2006/relationships/slideLayout" Target="../slideLayouts/slideLayout73.xml"/><Relationship Id="rId21" Type="http://schemas.openxmlformats.org/officeDocument/2006/relationships/image" Target="../media/image207.svg"/><Relationship Id="rId7" Type="http://schemas.openxmlformats.org/officeDocument/2006/relationships/slideLayout" Target="../slideLayouts/slideLayout77.xml"/><Relationship Id="rId12" Type="http://schemas.openxmlformats.org/officeDocument/2006/relationships/image" Target="../media/image199.png"/><Relationship Id="rId17" Type="http://schemas.openxmlformats.org/officeDocument/2006/relationships/image" Target="../media/image203.svg"/><Relationship Id="rId2" Type="http://schemas.openxmlformats.org/officeDocument/2006/relationships/slideLayout" Target="../slideLayouts/slideLayout72.xml"/><Relationship Id="rId16" Type="http://schemas.openxmlformats.org/officeDocument/2006/relationships/image" Target="../media/image78.png"/><Relationship Id="rId20" Type="http://schemas.openxmlformats.org/officeDocument/2006/relationships/image" Target="../media/image206.png"/><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image" Target="../media/image198.svg"/><Relationship Id="rId5" Type="http://schemas.openxmlformats.org/officeDocument/2006/relationships/slideLayout" Target="../slideLayouts/slideLayout75.xml"/><Relationship Id="rId15" Type="http://schemas.openxmlformats.org/officeDocument/2006/relationships/image" Target="../media/image202.svg"/><Relationship Id="rId23" Type="http://schemas.openxmlformats.org/officeDocument/2006/relationships/image" Target="../media/image209.svg"/><Relationship Id="rId10" Type="http://schemas.openxmlformats.org/officeDocument/2006/relationships/image" Target="../media/image72.png"/><Relationship Id="rId19" Type="http://schemas.openxmlformats.org/officeDocument/2006/relationships/image" Target="../media/image205.svg"/><Relationship Id="rId4" Type="http://schemas.openxmlformats.org/officeDocument/2006/relationships/slideLayout" Target="../slideLayouts/slideLayout74.xml"/><Relationship Id="rId9" Type="http://schemas.openxmlformats.org/officeDocument/2006/relationships/image" Target="../media/image197.png"/><Relationship Id="rId14" Type="http://schemas.openxmlformats.org/officeDocument/2006/relationships/image" Target="../media/image201.png"/><Relationship Id="rId22" Type="http://schemas.openxmlformats.org/officeDocument/2006/relationships/image" Target="../media/image208.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image" Target="../media/image22.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23.png"/></Relationships>
</file>

<file path=ppt/slideMasters/_rels/slideMaster5.xml.rels><?xml version="1.0" encoding="UTF-8" standalone="yes"?>
<Relationships xmlns="http://schemas.openxmlformats.org/package/2006/relationships"><Relationship Id="rId13" Type="http://schemas.openxmlformats.org/officeDocument/2006/relationships/image" Target="../media/image34.svg"/><Relationship Id="rId18" Type="http://schemas.openxmlformats.org/officeDocument/2006/relationships/image" Target="../media/image39.png"/><Relationship Id="rId26" Type="http://schemas.openxmlformats.org/officeDocument/2006/relationships/image" Target="../media/image47.png"/><Relationship Id="rId39" Type="http://schemas.openxmlformats.org/officeDocument/2006/relationships/image" Target="../media/image60.svg"/><Relationship Id="rId21" Type="http://schemas.openxmlformats.org/officeDocument/2006/relationships/image" Target="../media/image42.svg"/><Relationship Id="rId34" Type="http://schemas.openxmlformats.org/officeDocument/2006/relationships/image" Target="../media/image55.png"/><Relationship Id="rId42" Type="http://schemas.openxmlformats.org/officeDocument/2006/relationships/image" Target="../media/image63.svg"/><Relationship Id="rId7" Type="http://schemas.openxmlformats.org/officeDocument/2006/relationships/image" Target="../media/image28.svg"/><Relationship Id="rId2" Type="http://schemas.openxmlformats.org/officeDocument/2006/relationships/theme" Target="../theme/theme5.xml"/><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50.svg"/><Relationship Id="rId41" Type="http://schemas.openxmlformats.org/officeDocument/2006/relationships/image" Target="../media/image62.svg"/><Relationship Id="rId1" Type="http://schemas.openxmlformats.org/officeDocument/2006/relationships/slideLayout" Target="../slideLayouts/slideLayout31.xml"/><Relationship Id="rId6" Type="http://schemas.openxmlformats.org/officeDocument/2006/relationships/image" Target="../media/image27.png"/><Relationship Id="rId11" Type="http://schemas.openxmlformats.org/officeDocument/2006/relationships/image" Target="../media/image32.svg"/><Relationship Id="rId24" Type="http://schemas.openxmlformats.org/officeDocument/2006/relationships/image" Target="../media/image45.png"/><Relationship Id="rId32" Type="http://schemas.openxmlformats.org/officeDocument/2006/relationships/image" Target="../media/image53.png"/><Relationship Id="rId37" Type="http://schemas.openxmlformats.org/officeDocument/2006/relationships/image" Target="../media/image58.svg"/><Relationship Id="rId40" Type="http://schemas.openxmlformats.org/officeDocument/2006/relationships/image" Target="../media/image61.png"/><Relationship Id="rId5" Type="http://schemas.openxmlformats.org/officeDocument/2006/relationships/image" Target="../media/image26.png"/><Relationship Id="rId15" Type="http://schemas.openxmlformats.org/officeDocument/2006/relationships/image" Target="../media/image36.svg"/><Relationship Id="rId23" Type="http://schemas.openxmlformats.org/officeDocument/2006/relationships/image" Target="../media/image44.svg"/><Relationship Id="rId28" Type="http://schemas.openxmlformats.org/officeDocument/2006/relationships/image" Target="../media/image49.png"/><Relationship Id="rId36" Type="http://schemas.openxmlformats.org/officeDocument/2006/relationships/image" Target="../media/image57.png"/><Relationship Id="rId10" Type="http://schemas.openxmlformats.org/officeDocument/2006/relationships/image" Target="../media/image31.png"/><Relationship Id="rId19" Type="http://schemas.openxmlformats.org/officeDocument/2006/relationships/image" Target="../media/image40.svg"/><Relationship Id="rId31" Type="http://schemas.openxmlformats.org/officeDocument/2006/relationships/image" Target="../media/image52.svg"/><Relationship Id="rId4" Type="http://schemas.openxmlformats.org/officeDocument/2006/relationships/image" Target="../media/image25.svg"/><Relationship Id="rId9" Type="http://schemas.openxmlformats.org/officeDocument/2006/relationships/image" Target="../media/image30.sv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svg"/><Relationship Id="rId30" Type="http://schemas.openxmlformats.org/officeDocument/2006/relationships/image" Target="../media/image51.png"/><Relationship Id="rId35" Type="http://schemas.openxmlformats.org/officeDocument/2006/relationships/image" Target="../media/image56.svg"/><Relationship Id="rId43" Type="http://schemas.openxmlformats.org/officeDocument/2006/relationships/image" Target="../media/image64.svg"/><Relationship Id="rId8" Type="http://schemas.openxmlformats.org/officeDocument/2006/relationships/image" Target="../media/image29.png"/><Relationship Id="rId3" Type="http://schemas.openxmlformats.org/officeDocument/2006/relationships/image" Target="../media/image24.png"/><Relationship Id="rId12" Type="http://schemas.openxmlformats.org/officeDocument/2006/relationships/image" Target="../media/image33.png"/><Relationship Id="rId17" Type="http://schemas.openxmlformats.org/officeDocument/2006/relationships/image" Target="../media/image38.svg"/><Relationship Id="rId25" Type="http://schemas.openxmlformats.org/officeDocument/2006/relationships/image" Target="../media/image46.svg"/><Relationship Id="rId33" Type="http://schemas.openxmlformats.org/officeDocument/2006/relationships/image" Target="../media/image54.svg"/><Relationship Id="rId38" Type="http://schemas.openxmlformats.org/officeDocument/2006/relationships/image" Target="../media/image59.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25.sv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image" Target="../media/image24.png"/><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6.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6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68.png"/><Relationship Id="rId18" Type="http://schemas.openxmlformats.org/officeDocument/2006/relationships/image" Target="../media/image73.svg"/><Relationship Id="rId26" Type="http://schemas.openxmlformats.org/officeDocument/2006/relationships/image" Target="../media/image81.svg"/><Relationship Id="rId3" Type="http://schemas.openxmlformats.org/officeDocument/2006/relationships/slideLayout" Target="../slideLayouts/slideLayout44.xml"/><Relationship Id="rId21" Type="http://schemas.openxmlformats.org/officeDocument/2006/relationships/image" Target="../media/image76.png"/><Relationship Id="rId7" Type="http://schemas.openxmlformats.org/officeDocument/2006/relationships/slideLayout" Target="../slideLayouts/slideLayout48.xml"/><Relationship Id="rId12" Type="http://schemas.openxmlformats.org/officeDocument/2006/relationships/image" Target="../media/image67.svg"/><Relationship Id="rId17" Type="http://schemas.openxmlformats.org/officeDocument/2006/relationships/image" Target="../media/image72.png"/><Relationship Id="rId25" Type="http://schemas.openxmlformats.org/officeDocument/2006/relationships/image" Target="../media/image80.png"/><Relationship Id="rId2" Type="http://schemas.openxmlformats.org/officeDocument/2006/relationships/slideLayout" Target="../slideLayouts/slideLayout43.xml"/><Relationship Id="rId16" Type="http://schemas.openxmlformats.org/officeDocument/2006/relationships/image" Target="../media/image71.png"/><Relationship Id="rId20" Type="http://schemas.openxmlformats.org/officeDocument/2006/relationships/image" Target="../media/image75.svg"/><Relationship Id="rId29" Type="http://schemas.openxmlformats.org/officeDocument/2006/relationships/image" Target="../media/image84.png"/><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image" Target="../media/image66.png"/><Relationship Id="rId24" Type="http://schemas.openxmlformats.org/officeDocument/2006/relationships/image" Target="../media/image79.svg"/><Relationship Id="rId5" Type="http://schemas.openxmlformats.org/officeDocument/2006/relationships/slideLayout" Target="../slideLayouts/slideLayout46.xml"/><Relationship Id="rId15" Type="http://schemas.openxmlformats.org/officeDocument/2006/relationships/image" Target="../media/image70.svg"/><Relationship Id="rId23" Type="http://schemas.openxmlformats.org/officeDocument/2006/relationships/image" Target="../media/image78.png"/><Relationship Id="rId28" Type="http://schemas.openxmlformats.org/officeDocument/2006/relationships/image" Target="../media/image83.svg"/><Relationship Id="rId10" Type="http://schemas.openxmlformats.org/officeDocument/2006/relationships/theme" Target="../theme/theme7.xml"/><Relationship Id="rId19" Type="http://schemas.openxmlformats.org/officeDocument/2006/relationships/image" Target="../media/image74.png"/><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image" Target="../media/image69.png"/><Relationship Id="rId22" Type="http://schemas.openxmlformats.org/officeDocument/2006/relationships/image" Target="../media/image77.svg"/><Relationship Id="rId27" Type="http://schemas.openxmlformats.org/officeDocument/2006/relationships/image" Target="../media/image82.png"/><Relationship Id="rId30" Type="http://schemas.openxmlformats.org/officeDocument/2006/relationships/image" Target="../media/image85.svg"/></Relationships>
</file>

<file path=ppt/slideMasters/_rels/slideMaster8.xml.rels><?xml version="1.0" encoding="UTF-8" standalone="yes"?>
<Relationships xmlns="http://schemas.openxmlformats.org/package/2006/relationships"><Relationship Id="rId26" Type="http://schemas.openxmlformats.org/officeDocument/2006/relationships/image" Target="../media/image100.svg"/><Relationship Id="rId117" Type="http://schemas.openxmlformats.org/officeDocument/2006/relationships/image" Target="../media/image191.png"/><Relationship Id="rId21" Type="http://schemas.openxmlformats.org/officeDocument/2006/relationships/image" Target="../media/image95.png"/><Relationship Id="rId42" Type="http://schemas.openxmlformats.org/officeDocument/2006/relationships/image" Target="../media/image116.svg"/><Relationship Id="rId47" Type="http://schemas.openxmlformats.org/officeDocument/2006/relationships/image" Target="../media/image121.png"/><Relationship Id="rId63" Type="http://schemas.openxmlformats.org/officeDocument/2006/relationships/image" Target="../media/image137.png"/><Relationship Id="rId68" Type="http://schemas.openxmlformats.org/officeDocument/2006/relationships/image" Target="../media/image142.svg"/><Relationship Id="rId84" Type="http://schemas.openxmlformats.org/officeDocument/2006/relationships/image" Target="../media/image158.png"/><Relationship Id="rId89" Type="http://schemas.openxmlformats.org/officeDocument/2006/relationships/image" Target="../media/image163.svg"/><Relationship Id="rId112" Type="http://schemas.openxmlformats.org/officeDocument/2006/relationships/image" Target="../media/image186.svg"/><Relationship Id="rId16" Type="http://schemas.openxmlformats.org/officeDocument/2006/relationships/image" Target="../media/image90.svg"/><Relationship Id="rId107" Type="http://schemas.openxmlformats.org/officeDocument/2006/relationships/image" Target="../media/image181.png"/><Relationship Id="rId11" Type="http://schemas.openxmlformats.org/officeDocument/2006/relationships/theme" Target="../theme/theme8.xml"/><Relationship Id="rId32" Type="http://schemas.openxmlformats.org/officeDocument/2006/relationships/image" Target="../media/image106.svg"/><Relationship Id="rId37" Type="http://schemas.openxmlformats.org/officeDocument/2006/relationships/image" Target="../media/image111.png"/><Relationship Id="rId53" Type="http://schemas.openxmlformats.org/officeDocument/2006/relationships/image" Target="../media/image127.png"/><Relationship Id="rId58" Type="http://schemas.openxmlformats.org/officeDocument/2006/relationships/image" Target="../media/image132.svg"/><Relationship Id="rId74" Type="http://schemas.openxmlformats.org/officeDocument/2006/relationships/image" Target="../media/image148.svg"/><Relationship Id="rId79" Type="http://schemas.openxmlformats.org/officeDocument/2006/relationships/image" Target="../media/image153.svg"/><Relationship Id="rId102" Type="http://schemas.openxmlformats.org/officeDocument/2006/relationships/image" Target="../media/image176.png"/><Relationship Id="rId5" Type="http://schemas.openxmlformats.org/officeDocument/2006/relationships/slideLayout" Target="../slideLayouts/slideLayout55.xml"/><Relationship Id="rId90" Type="http://schemas.openxmlformats.org/officeDocument/2006/relationships/image" Target="../media/image164.png"/><Relationship Id="rId95" Type="http://schemas.openxmlformats.org/officeDocument/2006/relationships/image" Target="../media/image169.svg"/><Relationship Id="rId22" Type="http://schemas.openxmlformats.org/officeDocument/2006/relationships/image" Target="../media/image96.svg"/><Relationship Id="rId27" Type="http://schemas.openxmlformats.org/officeDocument/2006/relationships/image" Target="../media/image101.png"/><Relationship Id="rId43" Type="http://schemas.openxmlformats.org/officeDocument/2006/relationships/image" Target="../media/image117.png"/><Relationship Id="rId48" Type="http://schemas.openxmlformats.org/officeDocument/2006/relationships/image" Target="../media/image122.svg"/><Relationship Id="rId64" Type="http://schemas.openxmlformats.org/officeDocument/2006/relationships/image" Target="../media/image138.svg"/><Relationship Id="rId69" Type="http://schemas.openxmlformats.org/officeDocument/2006/relationships/image" Target="../media/image143.png"/><Relationship Id="rId113" Type="http://schemas.openxmlformats.org/officeDocument/2006/relationships/image" Target="../media/image187.png"/><Relationship Id="rId118" Type="http://schemas.openxmlformats.org/officeDocument/2006/relationships/image" Target="../media/image192.svg"/><Relationship Id="rId80" Type="http://schemas.openxmlformats.org/officeDocument/2006/relationships/image" Target="../media/image154.png"/><Relationship Id="rId85" Type="http://schemas.openxmlformats.org/officeDocument/2006/relationships/image" Target="../media/image159.svg"/><Relationship Id="rId12" Type="http://schemas.openxmlformats.org/officeDocument/2006/relationships/image" Target="../media/image86.png"/><Relationship Id="rId17" Type="http://schemas.openxmlformats.org/officeDocument/2006/relationships/image" Target="../media/image91.png"/><Relationship Id="rId33" Type="http://schemas.openxmlformats.org/officeDocument/2006/relationships/image" Target="../media/image107.png"/><Relationship Id="rId38" Type="http://schemas.openxmlformats.org/officeDocument/2006/relationships/image" Target="../media/image112.svg"/><Relationship Id="rId59" Type="http://schemas.openxmlformats.org/officeDocument/2006/relationships/image" Target="../media/image133.png"/><Relationship Id="rId103" Type="http://schemas.openxmlformats.org/officeDocument/2006/relationships/image" Target="../media/image177.svg"/><Relationship Id="rId108" Type="http://schemas.openxmlformats.org/officeDocument/2006/relationships/image" Target="../media/image182.svg"/><Relationship Id="rId54" Type="http://schemas.openxmlformats.org/officeDocument/2006/relationships/image" Target="../media/image128.svg"/><Relationship Id="rId70" Type="http://schemas.openxmlformats.org/officeDocument/2006/relationships/image" Target="../media/image144.svg"/><Relationship Id="rId75" Type="http://schemas.openxmlformats.org/officeDocument/2006/relationships/image" Target="../media/image149.png"/><Relationship Id="rId91" Type="http://schemas.openxmlformats.org/officeDocument/2006/relationships/image" Target="../media/image165.svg"/><Relationship Id="rId96" Type="http://schemas.openxmlformats.org/officeDocument/2006/relationships/image" Target="../media/image170.png"/><Relationship Id="rId1" Type="http://schemas.openxmlformats.org/officeDocument/2006/relationships/slideLayout" Target="../slideLayouts/slideLayout51.xml"/><Relationship Id="rId6" Type="http://schemas.openxmlformats.org/officeDocument/2006/relationships/slideLayout" Target="../slideLayouts/slideLayout56.xml"/><Relationship Id="rId23" Type="http://schemas.openxmlformats.org/officeDocument/2006/relationships/image" Target="../media/image97.png"/><Relationship Id="rId28" Type="http://schemas.openxmlformats.org/officeDocument/2006/relationships/image" Target="../media/image102.svg"/><Relationship Id="rId49" Type="http://schemas.openxmlformats.org/officeDocument/2006/relationships/image" Target="../media/image123.png"/><Relationship Id="rId114" Type="http://schemas.openxmlformats.org/officeDocument/2006/relationships/image" Target="../media/image188.svg"/><Relationship Id="rId119" Type="http://schemas.openxmlformats.org/officeDocument/2006/relationships/image" Target="../media/image193.png"/><Relationship Id="rId44" Type="http://schemas.openxmlformats.org/officeDocument/2006/relationships/image" Target="../media/image118.svg"/><Relationship Id="rId60" Type="http://schemas.openxmlformats.org/officeDocument/2006/relationships/image" Target="../media/image134.svg"/><Relationship Id="rId65" Type="http://schemas.openxmlformats.org/officeDocument/2006/relationships/image" Target="../media/image139.png"/><Relationship Id="rId81" Type="http://schemas.openxmlformats.org/officeDocument/2006/relationships/image" Target="../media/image155.svg"/><Relationship Id="rId86" Type="http://schemas.openxmlformats.org/officeDocument/2006/relationships/image" Target="../media/image160.png"/><Relationship Id="rId4" Type="http://schemas.openxmlformats.org/officeDocument/2006/relationships/slideLayout" Target="../slideLayouts/slideLayout54.xml"/><Relationship Id="rId9" Type="http://schemas.openxmlformats.org/officeDocument/2006/relationships/slideLayout" Target="../slideLayouts/slideLayout59.xml"/><Relationship Id="rId13" Type="http://schemas.openxmlformats.org/officeDocument/2006/relationships/image" Target="../media/image87.svg"/><Relationship Id="rId18" Type="http://schemas.openxmlformats.org/officeDocument/2006/relationships/image" Target="../media/image92.svg"/><Relationship Id="rId39" Type="http://schemas.openxmlformats.org/officeDocument/2006/relationships/image" Target="../media/image113.png"/><Relationship Id="rId109" Type="http://schemas.openxmlformats.org/officeDocument/2006/relationships/image" Target="../media/image183.png"/><Relationship Id="rId34" Type="http://schemas.openxmlformats.org/officeDocument/2006/relationships/image" Target="../media/image108.svg"/><Relationship Id="rId50" Type="http://schemas.openxmlformats.org/officeDocument/2006/relationships/image" Target="../media/image124.svg"/><Relationship Id="rId55" Type="http://schemas.openxmlformats.org/officeDocument/2006/relationships/image" Target="../media/image129.png"/><Relationship Id="rId76" Type="http://schemas.openxmlformats.org/officeDocument/2006/relationships/image" Target="../media/image150.svg"/><Relationship Id="rId97" Type="http://schemas.openxmlformats.org/officeDocument/2006/relationships/image" Target="../media/image171.svg"/><Relationship Id="rId104" Type="http://schemas.openxmlformats.org/officeDocument/2006/relationships/image" Target="../media/image178.png"/><Relationship Id="rId120" Type="http://schemas.openxmlformats.org/officeDocument/2006/relationships/image" Target="../media/image194.svg"/><Relationship Id="rId7" Type="http://schemas.openxmlformats.org/officeDocument/2006/relationships/slideLayout" Target="../slideLayouts/slideLayout57.xml"/><Relationship Id="rId71" Type="http://schemas.openxmlformats.org/officeDocument/2006/relationships/image" Target="../media/image145.png"/><Relationship Id="rId92" Type="http://schemas.openxmlformats.org/officeDocument/2006/relationships/image" Target="../media/image166.png"/><Relationship Id="rId2" Type="http://schemas.openxmlformats.org/officeDocument/2006/relationships/slideLayout" Target="../slideLayouts/slideLayout52.xml"/><Relationship Id="rId29" Type="http://schemas.openxmlformats.org/officeDocument/2006/relationships/image" Target="../media/image103.png"/><Relationship Id="rId24" Type="http://schemas.openxmlformats.org/officeDocument/2006/relationships/image" Target="../media/image98.svg"/><Relationship Id="rId40" Type="http://schemas.openxmlformats.org/officeDocument/2006/relationships/image" Target="../media/image114.svg"/><Relationship Id="rId45" Type="http://schemas.openxmlformats.org/officeDocument/2006/relationships/image" Target="../media/image119.png"/><Relationship Id="rId66" Type="http://schemas.openxmlformats.org/officeDocument/2006/relationships/image" Target="../media/image140.svg"/><Relationship Id="rId87" Type="http://schemas.openxmlformats.org/officeDocument/2006/relationships/image" Target="../media/image161.svg"/><Relationship Id="rId110" Type="http://schemas.openxmlformats.org/officeDocument/2006/relationships/image" Target="../media/image184.svg"/><Relationship Id="rId115" Type="http://schemas.openxmlformats.org/officeDocument/2006/relationships/image" Target="../media/image189.png"/><Relationship Id="rId61" Type="http://schemas.openxmlformats.org/officeDocument/2006/relationships/image" Target="../media/image135.png"/><Relationship Id="rId82" Type="http://schemas.openxmlformats.org/officeDocument/2006/relationships/image" Target="../media/image156.png"/><Relationship Id="rId19" Type="http://schemas.openxmlformats.org/officeDocument/2006/relationships/image" Target="../media/image93.png"/><Relationship Id="rId14" Type="http://schemas.openxmlformats.org/officeDocument/2006/relationships/image" Target="../media/image88.png"/><Relationship Id="rId30" Type="http://schemas.openxmlformats.org/officeDocument/2006/relationships/image" Target="../media/image104.svg"/><Relationship Id="rId35" Type="http://schemas.openxmlformats.org/officeDocument/2006/relationships/image" Target="../media/image109.png"/><Relationship Id="rId56" Type="http://schemas.openxmlformats.org/officeDocument/2006/relationships/image" Target="../media/image130.svg"/><Relationship Id="rId77" Type="http://schemas.openxmlformats.org/officeDocument/2006/relationships/image" Target="../media/image151.svg"/><Relationship Id="rId100" Type="http://schemas.openxmlformats.org/officeDocument/2006/relationships/image" Target="../media/image174.png"/><Relationship Id="rId105" Type="http://schemas.openxmlformats.org/officeDocument/2006/relationships/image" Target="../media/image179.svg"/><Relationship Id="rId8" Type="http://schemas.openxmlformats.org/officeDocument/2006/relationships/slideLayout" Target="../slideLayouts/slideLayout58.xml"/><Relationship Id="rId51" Type="http://schemas.openxmlformats.org/officeDocument/2006/relationships/image" Target="../media/image125.png"/><Relationship Id="rId72" Type="http://schemas.openxmlformats.org/officeDocument/2006/relationships/image" Target="../media/image146.svg"/><Relationship Id="rId93" Type="http://schemas.openxmlformats.org/officeDocument/2006/relationships/image" Target="../media/image167.svg"/><Relationship Id="rId98" Type="http://schemas.openxmlformats.org/officeDocument/2006/relationships/image" Target="../media/image172.png"/><Relationship Id="rId121" Type="http://schemas.openxmlformats.org/officeDocument/2006/relationships/image" Target="../media/image195.png"/><Relationship Id="rId3" Type="http://schemas.openxmlformats.org/officeDocument/2006/relationships/slideLayout" Target="../slideLayouts/slideLayout53.xml"/><Relationship Id="rId25" Type="http://schemas.openxmlformats.org/officeDocument/2006/relationships/image" Target="../media/image99.png"/><Relationship Id="rId46" Type="http://schemas.openxmlformats.org/officeDocument/2006/relationships/image" Target="../media/image120.svg"/><Relationship Id="rId67" Type="http://schemas.openxmlformats.org/officeDocument/2006/relationships/image" Target="../media/image141.png"/><Relationship Id="rId116" Type="http://schemas.openxmlformats.org/officeDocument/2006/relationships/image" Target="../media/image190.svg"/><Relationship Id="rId20" Type="http://schemas.openxmlformats.org/officeDocument/2006/relationships/image" Target="../media/image94.svg"/><Relationship Id="rId41" Type="http://schemas.openxmlformats.org/officeDocument/2006/relationships/image" Target="../media/image115.png"/><Relationship Id="rId62" Type="http://schemas.openxmlformats.org/officeDocument/2006/relationships/image" Target="../media/image136.svg"/><Relationship Id="rId83" Type="http://schemas.openxmlformats.org/officeDocument/2006/relationships/image" Target="../media/image157.svg"/><Relationship Id="rId88" Type="http://schemas.openxmlformats.org/officeDocument/2006/relationships/image" Target="../media/image162.png"/><Relationship Id="rId111" Type="http://schemas.openxmlformats.org/officeDocument/2006/relationships/image" Target="../media/image185.png"/><Relationship Id="rId15" Type="http://schemas.openxmlformats.org/officeDocument/2006/relationships/image" Target="../media/image89.png"/><Relationship Id="rId36" Type="http://schemas.openxmlformats.org/officeDocument/2006/relationships/image" Target="../media/image110.svg"/><Relationship Id="rId57" Type="http://schemas.openxmlformats.org/officeDocument/2006/relationships/image" Target="../media/image131.png"/><Relationship Id="rId106" Type="http://schemas.openxmlformats.org/officeDocument/2006/relationships/image" Target="../media/image180.svg"/><Relationship Id="rId10" Type="http://schemas.openxmlformats.org/officeDocument/2006/relationships/slideLayout" Target="../slideLayouts/slideLayout60.xml"/><Relationship Id="rId31" Type="http://schemas.openxmlformats.org/officeDocument/2006/relationships/image" Target="../media/image105.png"/><Relationship Id="rId52" Type="http://schemas.openxmlformats.org/officeDocument/2006/relationships/image" Target="../media/image126.svg"/><Relationship Id="rId73" Type="http://schemas.openxmlformats.org/officeDocument/2006/relationships/image" Target="../media/image147.png"/><Relationship Id="rId78" Type="http://schemas.openxmlformats.org/officeDocument/2006/relationships/image" Target="../media/image152.png"/><Relationship Id="rId94" Type="http://schemas.openxmlformats.org/officeDocument/2006/relationships/image" Target="../media/image168.png"/><Relationship Id="rId99" Type="http://schemas.openxmlformats.org/officeDocument/2006/relationships/image" Target="../media/image173.svg"/><Relationship Id="rId101" Type="http://schemas.openxmlformats.org/officeDocument/2006/relationships/image" Target="../media/image175.svg"/><Relationship Id="rId122" Type="http://schemas.openxmlformats.org/officeDocument/2006/relationships/image" Target="../media/image196.sv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87.sv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image" Target="../media/image86.pn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9.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Image 0" descr=" ">
            <a:extLst>
              <a:ext uri="{FF2B5EF4-FFF2-40B4-BE49-F238E27FC236}">
                <a16:creationId xmlns:a16="http://schemas.microsoft.com/office/drawing/2014/main" id="{95485755-DEC7-D11E-201C-FF1B1052D2FA}"/>
              </a:ext>
            </a:extLst>
          </p:cNvPr>
          <p:cNvPicPr>
            <a:picLocks noGrp="1" noRot="1" noChangeAspect="1" noMove="1" noResize="1" noEditPoints="1" noAdjustHandles="1" noChangeArrowheads="1" noChangeShapeType="1" noCrop="1"/>
          </p:cNvPicPr>
          <p:nvPr userDrawn="1"/>
        </p:nvPicPr>
        <p:blipFill>
          <a:blip r:embed="rId6"/>
          <a:stretch>
            <a:fillRect/>
          </a:stretch>
        </p:blipFill>
        <p:spPr>
          <a:xfrm>
            <a:off x="-1" y="-1"/>
            <a:ext cx="24403983" cy="13725525"/>
          </a:xfrm>
          <a:prstGeom prst="rect">
            <a:avLst/>
          </a:prstGeom>
        </p:spPr>
      </p:pic>
      <p:pic>
        <p:nvPicPr>
          <p:cNvPr id="4" name="Image 4" descr=" ">
            <a:extLst>
              <a:ext uri="{FF2B5EF4-FFF2-40B4-BE49-F238E27FC236}">
                <a16:creationId xmlns:a16="http://schemas.microsoft.com/office/drawing/2014/main" id="{DBCA46C6-1575-695F-2934-05B91951AE4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2071629" y="12129083"/>
            <a:ext cx="103518" cy="324613"/>
          </a:xfrm>
          <a:prstGeom prst="rect">
            <a:avLst/>
          </a:prstGeom>
        </p:spPr>
      </p:pic>
      <p:pic>
        <p:nvPicPr>
          <p:cNvPr id="5" name="Image 5" descr=" ">
            <a:extLst>
              <a:ext uri="{FF2B5EF4-FFF2-40B4-BE49-F238E27FC236}">
                <a16:creationId xmlns:a16="http://schemas.microsoft.com/office/drawing/2014/main" id="{9A935FF8-6096-1C6C-9FD5-E07AA63C66E2}"/>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926450" y="12065000"/>
            <a:ext cx="1127774" cy="389457"/>
          </a:xfrm>
          <a:prstGeom prst="rect">
            <a:avLst/>
          </a:prstGeom>
        </p:spPr>
      </p:pic>
      <p:pic>
        <p:nvPicPr>
          <p:cNvPr id="6" name="Image 6" descr=" ">
            <a:extLst>
              <a:ext uri="{FF2B5EF4-FFF2-40B4-BE49-F238E27FC236}">
                <a16:creationId xmlns:a16="http://schemas.microsoft.com/office/drawing/2014/main" id="{7A689B97-81EB-988A-FE67-0DE27A8BB40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2315118" y="12189789"/>
            <a:ext cx="240568" cy="263017"/>
          </a:xfrm>
          <a:prstGeom prst="rect">
            <a:avLst/>
          </a:prstGeom>
        </p:spPr>
      </p:pic>
      <p:pic>
        <p:nvPicPr>
          <p:cNvPr id="7" name="Image 7" descr=" ">
            <a:extLst>
              <a:ext uri="{FF2B5EF4-FFF2-40B4-BE49-F238E27FC236}">
                <a16:creationId xmlns:a16="http://schemas.microsoft.com/office/drawing/2014/main" id="{18D9C33F-9FA1-47FB-0CE4-E2AA79506A56}"/>
              </a:ext>
            </a:extLst>
          </p:cNvPr>
          <p:cNvPicPr>
            <a:picLocks noChangeAspect="1"/>
          </p:cNvPicPr>
          <p:nvPr userDrawn="1"/>
        </p:nvPicPr>
        <p:blipFill>
          <a:blip r:embed="rId13">
            <a:extLst>
              <a:ext uri="{96DAC541-7B7A-43D3-8B79-37D633B846F1}">
                <asvg:svgBlip xmlns:asvg="http://schemas.microsoft.com/office/drawing/2016/SVG/main" r:embed="rId14"/>
              </a:ext>
            </a:extLst>
          </a:blip>
          <a:stretch>
            <a:fillRect/>
          </a:stretch>
        </p:blipFill>
        <p:spPr>
          <a:xfrm>
            <a:off x="2534856" y="12189916"/>
            <a:ext cx="284134" cy="263271"/>
          </a:xfrm>
          <a:prstGeom prst="rect">
            <a:avLst/>
          </a:prstGeom>
        </p:spPr>
      </p:pic>
      <p:pic>
        <p:nvPicPr>
          <p:cNvPr id="8" name="Image 8" descr=" ">
            <a:extLst>
              <a:ext uri="{FF2B5EF4-FFF2-40B4-BE49-F238E27FC236}">
                <a16:creationId xmlns:a16="http://schemas.microsoft.com/office/drawing/2014/main" id="{5EFBA95D-AE71-3438-D093-E669ABF5004D}"/>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2799302" y="12186233"/>
            <a:ext cx="237012" cy="271397"/>
          </a:xfrm>
          <a:prstGeom prst="rect">
            <a:avLst/>
          </a:prstGeom>
        </p:spPr>
      </p:pic>
      <p:pic>
        <p:nvPicPr>
          <p:cNvPr id="9" name="Image 9" descr=" ">
            <a:extLst>
              <a:ext uri="{FF2B5EF4-FFF2-40B4-BE49-F238E27FC236}">
                <a16:creationId xmlns:a16="http://schemas.microsoft.com/office/drawing/2014/main" id="{76CC78AE-3A81-4DEE-6032-48F51B528F1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2206265" y="12190044"/>
            <a:ext cx="80783" cy="263017"/>
          </a:xfrm>
          <a:prstGeom prst="rect">
            <a:avLst/>
          </a:prstGeom>
        </p:spPr>
      </p:pic>
      <p:pic>
        <p:nvPicPr>
          <p:cNvPr id="10" name="Image 10" descr=" ">
            <a:extLst>
              <a:ext uri="{FF2B5EF4-FFF2-40B4-BE49-F238E27FC236}">
                <a16:creationId xmlns:a16="http://schemas.microsoft.com/office/drawing/2014/main" id="{DFD3CF73-C878-1498-5C11-4C88F22D9A95}"/>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733258" y="12139622"/>
            <a:ext cx="218975" cy="314705"/>
          </a:xfrm>
          <a:prstGeom prst="rect">
            <a:avLst/>
          </a:prstGeom>
        </p:spPr>
      </p:pic>
    </p:spTree>
  </p:cSld>
  <p:clrMap bg1="lt1" tx1="dk1" bg2="lt2" tx2="dk2" accent1="accent1" accent2="accent2" accent3="accent3" accent4="accent4" accent5="accent5" accent6="accent6" hlink="hlink" folHlink="folHlink"/>
  <p:sldLayoutIdLst>
    <p:sldLayoutId id="2147483811" r:id="rId1"/>
    <p:sldLayoutId id="2147483803" r:id="rId2"/>
    <p:sldLayoutId id="2147483649" r:id="rId3"/>
    <p:sldLayoutId id="2147483804" r:id="rId4"/>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1" descr=" ">
            <a:extLst>
              <a:ext uri="{FF2B5EF4-FFF2-40B4-BE49-F238E27FC236}">
                <a16:creationId xmlns:a16="http://schemas.microsoft.com/office/drawing/2014/main" id="{F82665EA-B915-0028-2CE1-D92C44F2EFC1}"/>
              </a:ext>
            </a:extLst>
          </p:cNvPr>
          <p:cNvPicPr>
            <a:picLocks noChangeAspect="1"/>
          </p:cNvPicPr>
          <p:nvPr userDrawn="1"/>
        </p:nvPicPr>
        <p:blipFill>
          <a:blip r:embed="rId9"/>
          <a:stretch>
            <a:fillRect/>
          </a:stretch>
        </p:blipFill>
        <p:spPr>
          <a:xfrm>
            <a:off x="0" y="0"/>
            <a:ext cx="6724433" cy="13726800"/>
          </a:xfrm>
          <a:prstGeom prst="rect">
            <a:avLst/>
          </a:prstGeom>
        </p:spPr>
      </p:pic>
      <p:pic>
        <p:nvPicPr>
          <p:cNvPr id="10" name="Image 2" descr=" ">
            <a:extLst>
              <a:ext uri="{FF2B5EF4-FFF2-40B4-BE49-F238E27FC236}">
                <a16:creationId xmlns:a16="http://schemas.microsoft.com/office/drawing/2014/main" id="{0DDE3F68-AAE5-957E-A956-6FBBFB280731}"/>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595953" y="12306885"/>
            <a:ext cx="103517" cy="324612"/>
          </a:xfrm>
          <a:prstGeom prst="rect">
            <a:avLst/>
          </a:prstGeom>
        </p:spPr>
      </p:pic>
      <p:pic>
        <p:nvPicPr>
          <p:cNvPr id="11" name="Image 3" descr=" ">
            <a:extLst>
              <a:ext uri="{FF2B5EF4-FFF2-40B4-BE49-F238E27FC236}">
                <a16:creationId xmlns:a16="http://schemas.microsoft.com/office/drawing/2014/main" id="{09F7B13F-F86A-E8CC-691D-11041CDAD5A3}"/>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1450648" y="12242800"/>
            <a:ext cx="1127774" cy="389458"/>
          </a:xfrm>
          <a:prstGeom prst="rect">
            <a:avLst/>
          </a:prstGeom>
        </p:spPr>
      </p:pic>
      <p:pic>
        <p:nvPicPr>
          <p:cNvPr id="12" name="Image 4" descr=" ">
            <a:extLst>
              <a:ext uri="{FF2B5EF4-FFF2-40B4-BE49-F238E27FC236}">
                <a16:creationId xmlns:a16="http://schemas.microsoft.com/office/drawing/2014/main" id="{619390ED-C60F-4FA1-A926-AD593CC9067E}"/>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839442" y="12367590"/>
            <a:ext cx="240567" cy="263016"/>
          </a:xfrm>
          <a:prstGeom prst="rect">
            <a:avLst/>
          </a:prstGeom>
        </p:spPr>
      </p:pic>
      <p:pic>
        <p:nvPicPr>
          <p:cNvPr id="13" name="Image 5" descr=" ">
            <a:extLst>
              <a:ext uri="{FF2B5EF4-FFF2-40B4-BE49-F238E27FC236}">
                <a16:creationId xmlns:a16="http://schemas.microsoft.com/office/drawing/2014/main" id="{0944B9F2-004C-F269-CB93-7B5D69349C0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2059053" y="12367717"/>
            <a:ext cx="284136" cy="263271"/>
          </a:xfrm>
          <a:prstGeom prst="rect">
            <a:avLst/>
          </a:prstGeom>
        </p:spPr>
      </p:pic>
      <p:pic>
        <p:nvPicPr>
          <p:cNvPr id="14" name="Image 6" descr=" ">
            <a:extLst>
              <a:ext uri="{FF2B5EF4-FFF2-40B4-BE49-F238E27FC236}">
                <a16:creationId xmlns:a16="http://schemas.microsoft.com/office/drawing/2014/main" id="{B5426DA1-C096-32FC-A47A-0718121085DB}"/>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2323628" y="12364035"/>
            <a:ext cx="237014" cy="271398"/>
          </a:xfrm>
          <a:prstGeom prst="rect">
            <a:avLst/>
          </a:prstGeom>
        </p:spPr>
      </p:pic>
      <p:pic>
        <p:nvPicPr>
          <p:cNvPr id="15" name="Image 7" descr=" ">
            <a:extLst>
              <a:ext uri="{FF2B5EF4-FFF2-40B4-BE49-F238E27FC236}">
                <a16:creationId xmlns:a16="http://schemas.microsoft.com/office/drawing/2014/main" id="{ACD9181D-C283-69DE-1D77-5ADF8E58337E}"/>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730591" y="12367844"/>
            <a:ext cx="80780" cy="263016"/>
          </a:xfrm>
          <a:prstGeom prst="rect">
            <a:avLst/>
          </a:prstGeom>
        </p:spPr>
      </p:pic>
      <p:pic>
        <p:nvPicPr>
          <p:cNvPr id="16" name="Image 8" descr=" ">
            <a:extLst>
              <a:ext uri="{FF2B5EF4-FFF2-40B4-BE49-F238E27FC236}">
                <a16:creationId xmlns:a16="http://schemas.microsoft.com/office/drawing/2014/main" id="{12B2D549-54A9-DAA5-2B11-D4AE9B105378}"/>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1257457" y="12317550"/>
            <a:ext cx="218978" cy="314708"/>
          </a:xfrm>
          <a:prstGeom prst="rect">
            <a:avLst/>
          </a:prstGeom>
        </p:spPr>
      </p:pic>
    </p:spTree>
    <p:extLst>
      <p:ext uri="{BB962C8B-B14F-4D97-AF65-F5344CB8AC3E}">
        <p14:creationId xmlns:p14="http://schemas.microsoft.com/office/powerpoint/2010/main" val="3136360052"/>
      </p:ext>
    </p:extLst>
  </p:cSld>
  <p:clrMap bg1="lt1" tx1="dk1" bg2="lt2" tx2="dk2" accent1="accent1" accent2="accent2" accent3="accent3" accent4="accent4" accent5="accent5" accent6="accent6" hlink="hlink" folHlink="folHlink"/>
  <p:sldLayoutIdLst>
    <p:sldLayoutId id="2147483810" r:id="rId1"/>
    <p:sldLayoutId id="2147483802" r:id="rId2"/>
    <p:sldLayoutId id="2147483764" r:id="rId3"/>
    <p:sldLayoutId id="2147483765" r:id="rId4"/>
    <p:sldLayoutId id="2147483766" r:id="rId5"/>
    <p:sldLayoutId id="2147483767" r:id="rId6"/>
    <p:sldLayoutId id="214748376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0" descr=" ">
            <a:extLst>
              <a:ext uri="{FF2B5EF4-FFF2-40B4-BE49-F238E27FC236}">
                <a16:creationId xmlns:a16="http://schemas.microsoft.com/office/drawing/2014/main" id="{ADB429AC-8CE0-6218-F4A2-6DA1FF1AC245}"/>
              </a:ext>
            </a:extLst>
          </p:cNvPr>
          <p:cNvPicPr>
            <a:picLocks noChangeAspect="1"/>
          </p:cNvPicPr>
          <p:nvPr userDrawn="1"/>
        </p:nvPicPr>
        <p:blipFill>
          <a:blip r:embed="rId14"/>
          <a:stretch>
            <a:fillRect/>
          </a:stretch>
        </p:blipFill>
        <p:spPr>
          <a:xfrm>
            <a:off x="0" y="-1"/>
            <a:ext cx="24387048" cy="13725525"/>
          </a:xfrm>
          <a:prstGeom prst="rect">
            <a:avLst/>
          </a:prstGeom>
        </p:spPr>
      </p:pic>
      <p:sp>
        <p:nvSpPr>
          <p:cNvPr id="8" name="Shape 0">
            <a:extLst>
              <a:ext uri="{FF2B5EF4-FFF2-40B4-BE49-F238E27FC236}">
                <a16:creationId xmlns:a16="http://schemas.microsoft.com/office/drawing/2014/main" id="{E74DED02-1724-4DD8-5FE6-376E5237E878}"/>
              </a:ext>
            </a:extLst>
          </p:cNvPr>
          <p:cNvSpPr/>
          <p:nvPr userDrawn="1"/>
        </p:nvSpPr>
        <p:spPr>
          <a:xfrm>
            <a:off x="0" y="0"/>
            <a:ext cx="24387048" cy="11912600"/>
          </a:xfrm>
          <a:prstGeom prst="rect">
            <a:avLst/>
          </a:prstGeom>
          <a:solidFill>
            <a:srgbClr val="FFFFFF">
              <a:alpha val="80000"/>
            </a:srgbClr>
          </a:solidFill>
          <a:ln/>
        </p:spPr>
        <p:txBody>
          <a:bodyPr/>
          <a:lstStyle/>
          <a:p>
            <a:endParaRPr lang="ko-Kore-KR" altLang="en-US"/>
          </a:p>
        </p:txBody>
      </p:sp>
    </p:spTree>
    <p:extLst>
      <p:ext uri="{BB962C8B-B14F-4D97-AF65-F5344CB8AC3E}">
        <p14:creationId xmlns:p14="http://schemas.microsoft.com/office/powerpoint/2010/main" val="2111724665"/>
      </p:ext>
    </p:extLst>
  </p:cSld>
  <p:clrMap bg1="lt1" tx1="dk1" bg2="lt2" tx2="dk2" accent1="accent1" accent2="accent2" accent3="accent3" accent4="accent4" accent5="accent5" accent6="accent6" hlink="hlink" folHlink="folHlink"/>
  <p:sldLayoutIdLst>
    <p:sldLayoutId id="2147483812" r:id="rId1"/>
    <p:sldLayoutId id="2147483805" r:id="rId2"/>
    <p:sldLayoutId id="2147483779" r:id="rId3"/>
    <p:sldLayoutId id="2147483784" r:id="rId4"/>
    <p:sldLayoutId id="2147483785" r:id="rId5"/>
    <p:sldLayoutId id="2147483786" r:id="rId6"/>
    <p:sldLayoutId id="2147483787" r:id="rId7"/>
    <p:sldLayoutId id="2147483788" r:id="rId8"/>
    <p:sldLayoutId id="2147483789" r:id="rId9"/>
    <p:sldLayoutId id="2147483790" r:id="rId10"/>
    <p:sldLayoutId id="2147483817" r:id="rId11"/>
    <p:sldLayoutId id="214748381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9" name="직선 연결선[R] 3">
            <a:extLst>
              <a:ext uri="{FF2B5EF4-FFF2-40B4-BE49-F238E27FC236}">
                <a16:creationId xmlns:a16="http://schemas.microsoft.com/office/drawing/2014/main" id="{C0398ADC-F54D-7E89-E366-C1B8101CDC0F}"/>
              </a:ext>
            </a:extLst>
          </p:cNvPr>
          <p:cNvCxnSpPr>
            <a:cxnSpLocks/>
          </p:cNvCxnSpPr>
          <p:nvPr userDrawn="1"/>
        </p:nvCxnSpPr>
        <p:spPr>
          <a:xfrm>
            <a:off x="933574" y="857250"/>
            <a:ext cx="5524376" cy="0"/>
          </a:xfrm>
          <a:prstGeom prst="line">
            <a:avLst/>
          </a:prstGeom>
          <a:ln w="60325">
            <a:solidFill>
              <a:srgbClr val="016D3F"/>
            </a:solidFill>
          </a:ln>
        </p:spPr>
        <p:style>
          <a:lnRef idx="1">
            <a:schemeClr val="accent1"/>
          </a:lnRef>
          <a:fillRef idx="0">
            <a:schemeClr val="accent1"/>
          </a:fillRef>
          <a:effectRef idx="0">
            <a:schemeClr val="accent1"/>
          </a:effectRef>
          <a:fontRef idx="minor">
            <a:schemeClr val="tx1"/>
          </a:fontRef>
        </p:style>
      </p:cxnSp>
      <p:cxnSp>
        <p:nvCxnSpPr>
          <p:cNvPr id="10" name="직선 연결선[R] 4">
            <a:extLst>
              <a:ext uri="{FF2B5EF4-FFF2-40B4-BE49-F238E27FC236}">
                <a16:creationId xmlns:a16="http://schemas.microsoft.com/office/drawing/2014/main" id="{A2883B10-7588-D3AE-DB9E-D0B07D72D5B7}"/>
              </a:ext>
            </a:extLst>
          </p:cNvPr>
          <p:cNvCxnSpPr>
            <a:cxnSpLocks/>
          </p:cNvCxnSpPr>
          <p:nvPr userDrawn="1"/>
        </p:nvCxnSpPr>
        <p:spPr>
          <a:xfrm>
            <a:off x="7000875" y="857250"/>
            <a:ext cx="16402050" cy="0"/>
          </a:xfrm>
          <a:prstGeom prst="line">
            <a:avLst/>
          </a:prstGeom>
          <a:ln w="44450">
            <a:solidFill>
              <a:srgbClr val="016D3F"/>
            </a:solidFill>
          </a:ln>
        </p:spPr>
        <p:style>
          <a:lnRef idx="1">
            <a:schemeClr val="accent1"/>
          </a:lnRef>
          <a:fillRef idx="0">
            <a:schemeClr val="accent1"/>
          </a:fillRef>
          <a:effectRef idx="0">
            <a:schemeClr val="accent1"/>
          </a:effectRef>
          <a:fontRef idx="minor">
            <a:schemeClr val="tx1"/>
          </a:fontRef>
        </p:style>
      </p:cxnSp>
      <p:sp>
        <p:nvSpPr>
          <p:cNvPr id="2" name="Slide Number Placeholder 3">
            <a:extLst>
              <a:ext uri="{FF2B5EF4-FFF2-40B4-BE49-F238E27FC236}">
                <a16:creationId xmlns:a16="http://schemas.microsoft.com/office/drawing/2014/main" id="{8D45B3AC-1A6C-1F06-77B6-7261A9FA6CE3}"/>
              </a:ext>
            </a:extLst>
          </p:cNvPr>
          <p:cNvSpPr>
            <a:spLocks noGrp="1"/>
          </p:cNvSpPr>
          <p:nvPr>
            <p:ph type="sldNum" sz="quarter" idx="4"/>
          </p:nvPr>
        </p:nvSpPr>
        <p:spPr>
          <a:xfrm>
            <a:off x="22594887" y="12928599"/>
            <a:ext cx="798512" cy="523875"/>
          </a:xfrm>
          <a:prstGeom prst="rect">
            <a:avLst/>
          </a:prstGeom>
        </p:spPr>
        <p:txBody>
          <a:bodyPr anchor="ctr"/>
          <a:lstStyle>
            <a:lvl1pPr algn="ctr">
              <a:defRPr/>
            </a:lvl1pPr>
          </a:lstStyle>
          <a:p>
            <a:fld id="{7FAA6A3A-6EC9-4EC2-8927-B7DF3CB4EA34}" type="slidenum">
              <a:rPr lang="en-IN" smtClean="0"/>
              <a:pPr/>
              <a:t>‹#›</a:t>
            </a:fld>
            <a:endParaRPr lang="en-IN"/>
          </a:p>
        </p:txBody>
      </p:sp>
    </p:spTree>
    <p:extLst>
      <p:ext uri="{BB962C8B-B14F-4D97-AF65-F5344CB8AC3E}">
        <p14:creationId xmlns:p14="http://schemas.microsoft.com/office/powerpoint/2010/main" val="260744363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664" r:id="rId3"/>
    <p:sldLayoutId id="2147483667" r:id="rId4"/>
    <p:sldLayoutId id="2147483742" r:id="rId5"/>
    <p:sldLayoutId id="2147483743" r:id="rId6"/>
    <p:sldLayoutId id="2147483669"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0" descr=" ">
            <a:extLst>
              <a:ext uri="{FF2B5EF4-FFF2-40B4-BE49-F238E27FC236}">
                <a16:creationId xmlns:a16="http://schemas.microsoft.com/office/drawing/2014/main" id="{567F49AC-905E-C8A1-F492-340EA2C711C1}"/>
              </a:ext>
            </a:extLst>
          </p:cNvPr>
          <p:cNvPicPr>
            <a:picLocks noChangeAspect="1"/>
          </p:cNvPicPr>
          <p:nvPr userDrawn="1"/>
        </p:nvPicPr>
        <p:blipFill>
          <a:blip r:embed="rId9"/>
          <a:stretch>
            <a:fillRect/>
          </a:stretch>
        </p:blipFill>
        <p:spPr>
          <a:xfrm>
            <a:off x="-1" y="-1"/>
            <a:ext cx="24403983" cy="13725525"/>
          </a:xfrm>
          <a:prstGeom prst="rect">
            <a:avLst/>
          </a:prstGeom>
        </p:spPr>
      </p:pic>
      <p:cxnSp>
        <p:nvCxnSpPr>
          <p:cNvPr id="10" name="직선 연결선[R] 4">
            <a:extLst>
              <a:ext uri="{FF2B5EF4-FFF2-40B4-BE49-F238E27FC236}">
                <a16:creationId xmlns:a16="http://schemas.microsoft.com/office/drawing/2014/main" id="{C5076EFE-2B32-BCE7-DC54-A8C77B134FBE}"/>
              </a:ext>
            </a:extLst>
          </p:cNvPr>
          <p:cNvCxnSpPr>
            <a:cxnSpLocks/>
          </p:cNvCxnSpPr>
          <p:nvPr userDrawn="1"/>
        </p:nvCxnSpPr>
        <p:spPr>
          <a:xfrm>
            <a:off x="933574" y="857250"/>
            <a:ext cx="5524376" cy="0"/>
          </a:xfrm>
          <a:prstGeom prst="line">
            <a:avLst/>
          </a:prstGeom>
          <a:ln w="603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직선 연결선[R] 5">
            <a:extLst>
              <a:ext uri="{FF2B5EF4-FFF2-40B4-BE49-F238E27FC236}">
                <a16:creationId xmlns:a16="http://schemas.microsoft.com/office/drawing/2014/main" id="{87926BC4-AE34-5AF6-D1E9-A691BDA0F69C}"/>
              </a:ext>
            </a:extLst>
          </p:cNvPr>
          <p:cNvCxnSpPr>
            <a:cxnSpLocks/>
          </p:cNvCxnSpPr>
          <p:nvPr userDrawn="1"/>
        </p:nvCxnSpPr>
        <p:spPr>
          <a:xfrm>
            <a:off x="7000875" y="857250"/>
            <a:ext cx="1640205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848544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44" r:id="rId3"/>
    <p:sldLayoutId id="2147483745" r:id="rId4"/>
    <p:sldLayoutId id="2147483746" r:id="rId5"/>
    <p:sldLayoutId id="2147483747" r:id="rId6"/>
    <p:sldLayoutId id="2147483748"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0" descr=" ">
            <a:extLst>
              <a:ext uri="{FF2B5EF4-FFF2-40B4-BE49-F238E27FC236}">
                <a16:creationId xmlns:a16="http://schemas.microsoft.com/office/drawing/2014/main" id="{BC7091F0-4D06-0B89-BB01-DA1EF5C7D95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6935" y="-70"/>
            <a:ext cx="24404400" cy="13725596"/>
          </a:xfrm>
          <a:prstGeom prst="rect">
            <a:avLst/>
          </a:prstGeom>
        </p:spPr>
      </p:pic>
      <p:pic>
        <p:nvPicPr>
          <p:cNvPr id="8" name="Image 1" descr=" ">
            <a:extLst>
              <a:ext uri="{FF2B5EF4-FFF2-40B4-BE49-F238E27FC236}">
                <a16:creationId xmlns:a16="http://schemas.microsoft.com/office/drawing/2014/main" id="{47953F47-539C-562C-5ECD-DC5B86C9EEA7}"/>
              </a:ext>
            </a:extLst>
          </p:cNvPr>
          <p:cNvPicPr>
            <a:picLocks noChangeAspect="1"/>
          </p:cNvPicPr>
          <p:nvPr userDrawn="1"/>
        </p:nvPicPr>
        <p:blipFill>
          <a:blip r:embed="rId5"/>
          <a:stretch>
            <a:fillRect/>
          </a:stretch>
        </p:blipFill>
        <p:spPr>
          <a:xfrm>
            <a:off x="8097135" y="1353440"/>
            <a:ext cx="16289913" cy="12362561"/>
          </a:xfrm>
          <a:prstGeom prst="rect">
            <a:avLst/>
          </a:prstGeom>
        </p:spPr>
      </p:pic>
      <p:pic>
        <p:nvPicPr>
          <p:cNvPr id="9" name="Image 2" descr=" ">
            <a:extLst>
              <a:ext uri="{FF2B5EF4-FFF2-40B4-BE49-F238E27FC236}">
                <a16:creationId xmlns:a16="http://schemas.microsoft.com/office/drawing/2014/main" id="{77DF68A9-A56A-4221-4A00-D575769CD547}"/>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919619" y="2161037"/>
            <a:ext cx="3766528" cy="3766058"/>
          </a:xfrm>
          <a:prstGeom prst="rect">
            <a:avLst/>
          </a:prstGeom>
        </p:spPr>
      </p:pic>
      <p:pic>
        <p:nvPicPr>
          <p:cNvPr id="10" name="Image 3" descr=" ">
            <a:extLst>
              <a:ext uri="{FF2B5EF4-FFF2-40B4-BE49-F238E27FC236}">
                <a16:creationId xmlns:a16="http://schemas.microsoft.com/office/drawing/2014/main" id="{4A56518E-8422-EAF4-A3AF-BCF7D30048C4}"/>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2909150" y="6379899"/>
            <a:ext cx="3766528" cy="3766058"/>
          </a:xfrm>
          <a:prstGeom prst="rect">
            <a:avLst/>
          </a:prstGeom>
        </p:spPr>
      </p:pic>
      <p:pic>
        <p:nvPicPr>
          <p:cNvPr id="11" name="Image 4" descr=" ">
            <a:extLst>
              <a:ext uri="{FF2B5EF4-FFF2-40B4-BE49-F238E27FC236}">
                <a16:creationId xmlns:a16="http://schemas.microsoft.com/office/drawing/2014/main" id="{84A734FF-C69F-AF3D-5C63-A42A71214BA4}"/>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5410183" y="3563221"/>
            <a:ext cx="3766528" cy="3766058"/>
          </a:xfrm>
          <a:prstGeom prst="rect">
            <a:avLst/>
          </a:prstGeom>
        </p:spPr>
      </p:pic>
      <p:pic>
        <p:nvPicPr>
          <p:cNvPr id="12" name="Image 5" descr=" ">
            <a:extLst>
              <a:ext uri="{FF2B5EF4-FFF2-40B4-BE49-F238E27FC236}">
                <a16:creationId xmlns:a16="http://schemas.microsoft.com/office/drawing/2014/main" id="{D4B570CA-321F-F03C-FA5A-A75A8F31EE86}"/>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1318403" y="2047735"/>
            <a:ext cx="1445318" cy="1310832"/>
          </a:xfrm>
          <a:prstGeom prst="rect">
            <a:avLst/>
          </a:prstGeom>
        </p:spPr>
      </p:pic>
      <p:pic>
        <p:nvPicPr>
          <p:cNvPr id="13" name="Image 6" descr=" ">
            <a:extLst>
              <a:ext uri="{FF2B5EF4-FFF2-40B4-BE49-F238E27FC236}">
                <a16:creationId xmlns:a16="http://schemas.microsoft.com/office/drawing/2014/main" id="{FDCB6862-95F3-2B12-E785-5095FB18BF50}"/>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713262" y="7936297"/>
            <a:ext cx="4055572" cy="2377511"/>
          </a:xfrm>
          <a:prstGeom prst="rect">
            <a:avLst/>
          </a:prstGeom>
        </p:spPr>
      </p:pic>
      <p:pic>
        <p:nvPicPr>
          <p:cNvPr id="14" name="Image 7" descr=" ">
            <a:extLst>
              <a:ext uri="{FF2B5EF4-FFF2-40B4-BE49-F238E27FC236}">
                <a16:creationId xmlns:a16="http://schemas.microsoft.com/office/drawing/2014/main" id="{5BB51C29-212A-1F00-3AA0-7D2B1153128D}"/>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22499002" y="2537482"/>
            <a:ext cx="1189900" cy="3696841"/>
          </a:xfrm>
          <a:prstGeom prst="rect">
            <a:avLst/>
          </a:prstGeom>
        </p:spPr>
      </p:pic>
      <p:pic>
        <p:nvPicPr>
          <p:cNvPr id="15" name="Image 8" descr=" ">
            <a:extLst>
              <a:ext uri="{FF2B5EF4-FFF2-40B4-BE49-F238E27FC236}">
                <a16:creationId xmlns:a16="http://schemas.microsoft.com/office/drawing/2014/main" id="{A0789ABA-DA39-4FC5-AF91-25D2E2466420}"/>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1945867" y="9852025"/>
            <a:ext cx="3184541" cy="1133754"/>
          </a:xfrm>
          <a:prstGeom prst="rect">
            <a:avLst/>
          </a:prstGeom>
        </p:spPr>
      </p:pic>
      <p:pic>
        <p:nvPicPr>
          <p:cNvPr id="16" name="Image 9" descr=" ">
            <a:extLst>
              <a:ext uri="{FF2B5EF4-FFF2-40B4-BE49-F238E27FC236}">
                <a16:creationId xmlns:a16="http://schemas.microsoft.com/office/drawing/2014/main" id="{B150515F-8FB8-DB8A-753D-75FBE39E26A1}"/>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3467124" y="9853870"/>
            <a:ext cx="1663284" cy="487167"/>
          </a:xfrm>
          <a:prstGeom prst="rect">
            <a:avLst/>
          </a:prstGeom>
        </p:spPr>
      </p:pic>
      <p:pic>
        <p:nvPicPr>
          <p:cNvPr id="17" name="Image 10" descr=" ">
            <a:extLst>
              <a:ext uri="{FF2B5EF4-FFF2-40B4-BE49-F238E27FC236}">
                <a16:creationId xmlns:a16="http://schemas.microsoft.com/office/drawing/2014/main" id="{82B3D69B-366C-4269-791A-787035CFC716}"/>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22713360" y="3311779"/>
            <a:ext cx="88911" cy="88900"/>
          </a:xfrm>
          <a:prstGeom prst="rect">
            <a:avLst/>
          </a:prstGeom>
        </p:spPr>
      </p:pic>
      <p:pic>
        <p:nvPicPr>
          <p:cNvPr id="18" name="Image 11" descr=" ">
            <a:extLst>
              <a:ext uri="{FF2B5EF4-FFF2-40B4-BE49-F238E27FC236}">
                <a16:creationId xmlns:a16="http://schemas.microsoft.com/office/drawing/2014/main" id="{AF26CC20-5446-4D60-F124-3CA7D58C15C8}"/>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15071576" y="10256903"/>
            <a:ext cx="88911" cy="88900"/>
          </a:xfrm>
          <a:prstGeom prst="rect">
            <a:avLst/>
          </a:prstGeom>
        </p:spPr>
      </p:pic>
      <p:pic>
        <p:nvPicPr>
          <p:cNvPr id="19" name="Image 12" descr=" ">
            <a:extLst>
              <a:ext uri="{FF2B5EF4-FFF2-40B4-BE49-F238E27FC236}">
                <a16:creationId xmlns:a16="http://schemas.microsoft.com/office/drawing/2014/main" id="{13824000-2EDA-4982-B4E8-5C1FA88A882A}"/>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3420243" y="9814309"/>
            <a:ext cx="88911" cy="88900"/>
          </a:xfrm>
          <a:prstGeom prst="rect">
            <a:avLst/>
          </a:prstGeom>
        </p:spPr>
      </p:pic>
      <p:pic>
        <p:nvPicPr>
          <p:cNvPr id="22" name="Image 14" descr=" ">
            <a:extLst>
              <a:ext uri="{FF2B5EF4-FFF2-40B4-BE49-F238E27FC236}">
                <a16:creationId xmlns:a16="http://schemas.microsoft.com/office/drawing/2014/main" id="{11223AAD-A9E8-3C02-5864-4A8256DFABCB}"/>
              </a:ext>
            </a:extLst>
          </p:cNvPr>
          <p:cNvPicPr>
            <a:picLocks noChangeAspect="1"/>
          </p:cNvPicPr>
          <p:nvPr userDrawn="1"/>
        </p:nvPicPr>
        <p:blipFill>
          <a:blip r:embed="rId28">
            <a:extLst>
              <a:ext uri="{96DAC541-7B7A-43D3-8B79-37D633B846F1}">
                <asvg:svgBlip xmlns:asvg="http://schemas.microsoft.com/office/drawing/2016/SVG/main" r:embed="rId29"/>
              </a:ext>
            </a:extLst>
          </a:blip>
          <a:stretch>
            <a:fillRect/>
          </a:stretch>
        </p:blipFill>
        <p:spPr>
          <a:xfrm>
            <a:off x="2071629" y="12129083"/>
            <a:ext cx="103518" cy="324613"/>
          </a:xfrm>
          <a:prstGeom prst="rect">
            <a:avLst/>
          </a:prstGeom>
        </p:spPr>
      </p:pic>
      <p:pic>
        <p:nvPicPr>
          <p:cNvPr id="23" name="Image 15" descr=" ">
            <a:extLst>
              <a:ext uri="{FF2B5EF4-FFF2-40B4-BE49-F238E27FC236}">
                <a16:creationId xmlns:a16="http://schemas.microsoft.com/office/drawing/2014/main" id="{B9033A81-104C-E33E-049D-CF81D8EE2BF1}"/>
              </a:ext>
            </a:extLst>
          </p:cNvPr>
          <p:cNvPicPr>
            <a:picLocks noChangeAspect="1"/>
          </p:cNvPicPr>
          <p:nvPr userDrawn="1"/>
        </p:nvPicPr>
        <p:blipFill>
          <a:blip r:embed="rId30">
            <a:extLst>
              <a:ext uri="{96DAC541-7B7A-43D3-8B79-37D633B846F1}">
                <asvg:svgBlip xmlns:asvg="http://schemas.microsoft.com/office/drawing/2016/SVG/main" r:embed="rId31"/>
              </a:ext>
            </a:extLst>
          </a:blip>
          <a:stretch>
            <a:fillRect/>
          </a:stretch>
        </p:blipFill>
        <p:spPr>
          <a:xfrm>
            <a:off x="1926450" y="12065000"/>
            <a:ext cx="1127774" cy="389455"/>
          </a:xfrm>
          <a:prstGeom prst="rect">
            <a:avLst/>
          </a:prstGeom>
        </p:spPr>
      </p:pic>
      <p:pic>
        <p:nvPicPr>
          <p:cNvPr id="24" name="Image 16" descr=" ">
            <a:extLst>
              <a:ext uri="{FF2B5EF4-FFF2-40B4-BE49-F238E27FC236}">
                <a16:creationId xmlns:a16="http://schemas.microsoft.com/office/drawing/2014/main" id="{BE09AEB0-2B94-A07A-0D07-A200BF5F872F}"/>
              </a:ext>
            </a:extLst>
          </p:cNvPr>
          <p:cNvPicPr>
            <a:picLocks noChangeAspect="1"/>
          </p:cNvPicPr>
          <p:nvPr userDrawn="1"/>
        </p:nvPicPr>
        <p:blipFill>
          <a:blip r:embed="rId32">
            <a:extLst>
              <a:ext uri="{96DAC541-7B7A-43D3-8B79-37D633B846F1}">
                <asvg:svgBlip xmlns:asvg="http://schemas.microsoft.com/office/drawing/2016/SVG/main" r:embed="rId33"/>
              </a:ext>
            </a:extLst>
          </a:blip>
          <a:stretch>
            <a:fillRect/>
          </a:stretch>
        </p:blipFill>
        <p:spPr>
          <a:xfrm>
            <a:off x="2315118" y="12189789"/>
            <a:ext cx="240568" cy="263017"/>
          </a:xfrm>
          <a:prstGeom prst="rect">
            <a:avLst/>
          </a:prstGeom>
        </p:spPr>
      </p:pic>
      <p:pic>
        <p:nvPicPr>
          <p:cNvPr id="25" name="Image 17" descr=" ">
            <a:extLst>
              <a:ext uri="{FF2B5EF4-FFF2-40B4-BE49-F238E27FC236}">
                <a16:creationId xmlns:a16="http://schemas.microsoft.com/office/drawing/2014/main" id="{76D31877-81A7-72B1-BB99-39CFA3BE470E}"/>
              </a:ext>
            </a:extLst>
          </p:cNvPr>
          <p:cNvPicPr>
            <a:picLocks noChangeAspect="1"/>
          </p:cNvPicPr>
          <p:nvPr userDrawn="1"/>
        </p:nvPicPr>
        <p:blipFill>
          <a:blip r:embed="rId34">
            <a:extLst>
              <a:ext uri="{96DAC541-7B7A-43D3-8B79-37D633B846F1}">
                <asvg:svgBlip xmlns:asvg="http://schemas.microsoft.com/office/drawing/2016/SVG/main" r:embed="rId35"/>
              </a:ext>
            </a:extLst>
          </a:blip>
          <a:stretch>
            <a:fillRect/>
          </a:stretch>
        </p:blipFill>
        <p:spPr>
          <a:xfrm>
            <a:off x="2534856" y="12189916"/>
            <a:ext cx="284134" cy="263271"/>
          </a:xfrm>
          <a:prstGeom prst="rect">
            <a:avLst/>
          </a:prstGeom>
        </p:spPr>
      </p:pic>
      <p:pic>
        <p:nvPicPr>
          <p:cNvPr id="26" name="Image 18" descr=" ">
            <a:extLst>
              <a:ext uri="{FF2B5EF4-FFF2-40B4-BE49-F238E27FC236}">
                <a16:creationId xmlns:a16="http://schemas.microsoft.com/office/drawing/2014/main" id="{47907459-69C7-D776-B7AB-AF80E53D7D01}"/>
              </a:ext>
            </a:extLst>
          </p:cNvPr>
          <p:cNvPicPr>
            <a:picLocks noChangeAspect="1"/>
          </p:cNvPicPr>
          <p:nvPr userDrawn="1"/>
        </p:nvPicPr>
        <p:blipFill>
          <a:blip r:embed="rId36">
            <a:extLst>
              <a:ext uri="{96DAC541-7B7A-43D3-8B79-37D633B846F1}">
                <asvg:svgBlip xmlns:asvg="http://schemas.microsoft.com/office/drawing/2016/SVG/main" r:embed="rId37"/>
              </a:ext>
            </a:extLst>
          </a:blip>
          <a:stretch>
            <a:fillRect/>
          </a:stretch>
        </p:blipFill>
        <p:spPr>
          <a:xfrm>
            <a:off x="2799302" y="12186233"/>
            <a:ext cx="237012" cy="271397"/>
          </a:xfrm>
          <a:prstGeom prst="rect">
            <a:avLst/>
          </a:prstGeom>
        </p:spPr>
      </p:pic>
      <p:pic>
        <p:nvPicPr>
          <p:cNvPr id="27" name="Image 19" descr=" ">
            <a:extLst>
              <a:ext uri="{FF2B5EF4-FFF2-40B4-BE49-F238E27FC236}">
                <a16:creationId xmlns:a16="http://schemas.microsoft.com/office/drawing/2014/main" id="{79395299-994F-A439-6DAF-89DF340DE951}"/>
              </a:ext>
            </a:extLst>
          </p:cNvPr>
          <p:cNvPicPr>
            <a:picLocks noChangeAspect="1"/>
          </p:cNvPicPr>
          <p:nvPr userDrawn="1"/>
        </p:nvPicPr>
        <p:blipFill>
          <a:blip r:embed="rId38">
            <a:extLst>
              <a:ext uri="{96DAC541-7B7A-43D3-8B79-37D633B846F1}">
                <asvg:svgBlip xmlns:asvg="http://schemas.microsoft.com/office/drawing/2016/SVG/main" r:embed="rId39"/>
              </a:ext>
            </a:extLst>
          </a:blip>
          <a:stretch>
            <a:fillRect/>
          </a:stretch>
        </p:blipFill>
        <p:spPr>
          <a:xfrm>
            <a:off x="2206265" y="12190044"/>
            <a:ext cx="80783" cy="263017"/>
          </a:xfrm>
          <a:prstGeom prst="rect">
            <a:avLst/>
          </a:prstGeom>
        </p:spPr>
      </p:pic>
      <p:pic>
        <p:nvPicPr>
          <p:cNvPr id="28" name="Image 20" descr=" ">
            <a:extLst>
              <a:ext uri="{FF2B5EF4-FFF2-40B4-BE49-F238E27FC236}">
                <a16:creationId xmlns:a16="http://schemas.microsoft.com/office/drawing/2014/main" id="{86B7CF3C-32FD-1912-FE80-B6EEF3ECECCA}"/>
              </a:ext>
            </a:extLst>
          </p:cNvPr>
          <p:cNvPicPr>
            <a:picLocks noChangeAspect="1"/>
          </p:cNvPicPr>
          <p:nvPr userDrawn="1"/>
        </p:nvPicPr>
        <p:blipFill>
          <a:blip r:embed="rId40">
            <a:extLst>
              <a:ext uri="{96DAC541-7B7A-43D3-8B79-37D633B846F1}">
                <asvg:svgBlip xmlns:asvg="http://schemas.microsoft.com/office/drawing/2016/SVG/main" r:embed="rId41"/>
              </a:ext>
            </a:extLst>
          </a:blip>
          <a:stretch>
            <a:fillRect/>
          </a:stretch>
        </p:blipFill>
        <p:spPr>
          <a:xfrm>
            <a:off x="1733258" y="12139622"/>
            <a:ext cx="218975" cy="314706"/>
          </a:xfrm>
          <a:prstGeom prst="rect">
            <a:avLst/>
          </a:prstGeom>
        </p:spPr>
      </p:pic>
      <p:pic>
        <p:nvPicPr>
          <p:cNvPr id="29" name="Image 22" descr=" ">
            <a:extLst>
              <a:ext uri="{FF2B5EF4-FFF2-40B4-BE49-F238E27FC236}">
                <a16:creationId xmlns:a16="http://schemas.microsoft.com/office/drawing/2014/main" id="{4F5240DA-F8B4-706F-0B7A-8729A4DE8A2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919619" y="2161037"/>
            <a:ext cx="3766528" cy="3766058"/>
          </a:xfrm>
          <a:prstGeom prst="rect">
            <a:avLst/>
          </a:prstGeom>
        </p:spPr>
      </p:pic>
      <p:pic>
        <p:nvPicPr>
          <p:cNvPr id="30" name="Image 23" descr=" ">
            <a:extLst>
              <a:ext uri="{FF2B5EF4-FFF2-40B4-BE49-F238E27FC236}">
                <a16:creationId xmlns:a16="http://schemas.microsoft.com/office/drawing/2014/main" id="{B4322C12-27A8-BF44-6207-7E2CF6D2321B}"/>
              </a:ext>
            </a:extLst>
          </p:cNvPr>
          <p:cNvPicPr>
            <a:picLocks noChangeAspect="1"/>
          </p:cNvPicPr>
          <p:nvPr userDrawn="1"/>
        </p:nvPicPr>
        <p:blipFill>
          <a:blip r:embed="rId8">
            <a:extLst>
              <a:ext uri="{96DAC541-7B7A-43D3-8B79-37D633B846F1}">
                <asvg:svgBlip xmlns:asvg="http://schemas.microsoft.com/office/drawing/2016/SVG/main" r:embed="rId42"/>
              </a:ext>
            </a:extLst>
          </a:blip>
          <a:stretch>
            <a:fillRect/>
          </a:stretch>
        </p:blipFill>
        <p:spPr>
          <a:xfrm>
            <a:off x="12909150" y="6379899"/>
            <a:ext cx="3766528" cy="3766058"/>
          </a:xfrm>
          <a:prstGeom prst="rect">
            <a:avLst/>
          </a:prstGeom>
        </p:spPr>
      </p:pic>
      <p:pic>
        <p:nvPicPr>
          <p:cNvPr id="31" name="Image 24" descr=" ">
            <a:extLst>
              <a:ext uri="{FF2B5EF4-FFF2-40B4-BE49-F238E27FC236}">
                <a16:creationId xmlns:a16="http://schemas.microsoft.com/office/drawing/2014/main" id="{CBA1524C-03DC-A386-5340-1076861AFED7}"/>
              </a:ext>
            </a:extLst>
          </p:cNvPr>
          <p:cNvPicPr>
            <a:picLocks noChangeAspect="1"/>
          </p:cNvPicPr>
          <p:nvPr userDrawn="1"/>
        </p:nvPicPr>
        <p:blipFill>
          <a:blip r:embed="rId10">
            <a:extLst>
              <a:ext uri="{96DAC541-7B7A-43D3-8B79-37D633B846F1}">
                <asvg:svgBlip xmlns:asvg="http://schemas.microsoft.com/office/drawing/2016/SVG/main" r:embed="rId43"/>
              </a:ext>
            </a:extLst>
          </a:blip>
          <a:stretch>
            <a:fillRect/>
          </a:stretch>
        </p:blipFill>
        <p:spPr>
          <a:xfrm>
            <a:off x="15410183" y="3563221"/>
            <a:ext cx="3766528" cy="3766058"/>
          </a:xfrm>
          <a:prstGeom prst="rect">
            <a:avLst/>
          </a:prstGeom>
        </p:spPr>
      </p:pic>
      <p:pic>
        <p:nvPicPr>
          <p:cNvPr id="32" name="Image 25" descr=" ">
            <a:extLst>
              <a:ext uri="{FF2B5EF4-FFF2-40B4-BE49-F238E27FC236}">
                <a16:creationId xmlns:a16="http://schemas.microsoft.com/office/drawing/2014/main" id="{A70CAFD0-DDBD-E1EA-15F2-D3B7304AA727}"/>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21318403" y="2047735"/>
            <a:ext cx="1445318" cy="1310832"/>
          </a:xfrm>
          <a:prstGeom prst="rect">
            <a:avLst/>
          </a:prstGeom>
        </p:spPr>
      </p:pic>
      <p:pic>
        <p:nvPicPr>
          <p:cNvPr id="33" name="Image 26" descr=" ">
            <a:extLst>
              <a:ext uri="{FF2B5EF4-FFF2-40B4-BE49-F238E27FC236}">
                <a16:creationId xmlns:a16="http://schemas.microsoft.com/office/drawing/2014/main" id="{C42711BE-6323-048F-71B8-B35AF6654D2D}"/>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12713262" y="7936297"/>
            <a:ext cx="4055572" cy="2377511"/>
          </a:xfrm>
          <a:prstGeom prst="rect">
            <a:avLst/>
          </a:prstGeom>
        </p:spPr>
      </p:pic>
      <p:pic>
        <p:nvPicPr>
          <p:cNvPr id="34" name="Image 27" descr=" ">
            <a:extLst>
              <a:ext uri="{FF2B5EF4-FFF2-40B4-BE49-F238E27FC236}">
                <a16:creationId xmlns:a16="http://schemas.microsoft.com/office/drawing/2014/main" id="{C9E31C36-F54F-EC4D-EB3A-0E4DE6C0F31F}"/>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22499002" y="2537482"/>
            <a:ext cx="1189900" cy="3696841"/>
          </a:xfrm>
          <a:prstGeom prst="rect">
            <a:avLst/>
          </a:prstGeom>
        </p:spPr>
      </p:pic>
      <p:pic>
        <p:nvPicPr>
          <p:cNvPr id="35" name="Image 28" descr=" ">
            <a:extLst>
              <a:ext uri="{FF2B5EF4-FFF2-40B4-BE49-F238E27FC236}">
                <a16:creationId xmlns:a16="http://schemas.microsoft.com/office/drawing/2014/main" id="{169D0645-72A6-9C6E-33CA-A05BB9E7D29E}"/>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11945867" y="9852025"/>
            <a:ext cx="3184541" cy="1133754"/>
          </a:xfrm>
          <a:prstGeom prst="rect">
            <a:avLst/>
          </a:prstGeom>
        </p:spPr>
      </p:pic>
      <p:pic>
        <p:nvPicPr>
          <p:cNvPr id="36" name="Image 29" descr=" ">
            <a:extLst>
              <a:ext uri="{FF2B5EF4-FFF2-40B4-BE49-F238E27FC236}">
                <a16:creationId xmlns:a16="http://schemas.microsoft.com/office/drawing/2014/main" id="{D4D34074-CC1E-5A77-29E3-12F7067C4A79}"/>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13467124" y="9853870"/>
            <a:ext cx="1663284" cy="487167"/>
          </a:xfrm>
          <a:prstGeom prst="rect">
            <a:avLst/>
          </a:prstGeom>
        </p:spPr>
      </p:pic>
      <p:pic>
        <p:nvPicPr>
          <p:cNvPr id="37" name="Image 30" descr=" ">
            <a:extLst>
              <a:ext uri="{FF2B5EF4-FFF2-40B4-BE49-F238E27FC236}">
                <a16:creationId xmlns:a16="http://schemas.microsoft.com/office/drawing/2014/main" id="{0077450D-AFE5-4436-8084-FA28D9A12EDD}"/>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22713360" y="3311779"/>
            <a:ext cx="88911" cy="88900"/>
          </a:xfrm>
          <a:prstGeom prst="rect">
            <a:avLst/>
          </a:prstGeom>
        </p:spPr>
      </p:pic>
      <p:pic>
        <p:nvPicPr>
          <p:cNvPr id="38" name="Image 31" descr=" ">
            <a:extLst>
              <a:ext uri="{FF2B5EF4-FFF2-40B4-BE49-F238E27FC236}">
                <a16:creationId xmlns:a16="http://schemas.microsoft.com/office/drawing/2014/main" id="{B600E752-0F21-C222-ABF6-1E57BB7B0150}"/>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15071576" y="10256903"/>
            <a:ext cx="88911" cy="88900"/>
          </a:xfrm>
          <a:prstGeom prst="rect">
            <a:avLst/>
          </a:prstGeom>
        </p:spPr>
      </p:pic>
      <p:pic>
        <p:nvPicPr>
          <p:cNvPr id="39" name="Image 32" descr=" ">
            <a:extLst>
              <a:ext uri="{FF2B5EF4-FFF2-40B4-BE49-F238E27FC236}">
                <a16:creationId xmlns:a16="http://schemas.microsoft.com/office/drawing/2014/main" id="{1FC43F38-A2DD-05E1-6890-38E677143063}"/>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13420243" y="9814309"/>
            <a:ext cx="88911" cy="88900"/>
          </a:xfrm>
          <a:prstGeom prst="rect">
            <a:avLst/>
          </a:prstGeom>
        </p:spPr>
      </p:pic>
    </p:spTree>
    <p:extLst>
      <p:ext uri="{BB962C8B-B14F-4D97-AF65-F5344CB8AC3E}">
        <p14:creationId xmlns:p14="http://schemas.microsoft.com/office/powerpoint/2010/main" val="2425542393"/>
      </p:ext>
    </p:extLst>
  </p:cSld>
  <p:clrMap bg1="lt1" tx1="dk1" bg2="lt2" tx2="dk2" accent1="accent1" accent2="accent2" accent3="accent3" accent4="accent4" accent5="accent5" accent6="accent6" hlink="hlink" folHlink="folHlink"/>
  <p:sldLayoutIdLst>
    <p:sldLayoutId id="214748381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0" descr=" ">
            <a:extLst>
              <a:ext uri="{FF2B5EF4-FFF2-40B4-BE49-F238E27FC236}">
                <a16:creationId xmlns:a16="http://schemas.microsoft.com/office/drawing/2014/main" id="{5672CF11-7527-06C4-2031-8BC1CFC0AFA7}"/>
              </a:ext>
            </a:extLst>
          </p:cNvPr>
          <p:cNvPicPr>
            <a:picLocks noGrp="1" noRot="1" noChangeAspect="1" noMove="1" noResize="1" noEditPoints="1" noAdjustHandles="1" noChangeArrowheads="1" noChangeShapeType="1" noCrop="1"/>
          </p:cNvPicPr>
          <p:nvPr userDrawn="1"/>
        </p:nvPicPr>
        <p:blipFill>
          <a:blip r:embed="rId12">
            <a:extLst>
              <a:ext uri="{96DAC541-7B7A-43D3-8B79-37D633B846F1}">
                <asvg:svgBlip xmlns:asvg="http://schemas.microsoft.com/office/drawing/2016/SVG/main" r:embed="rId13"/>
              </a:ext>
            </a:extLst>
          </a:blip>
          <a:stretch>
            <a:fillRect/>
          </a:stretch>
        </p:blipFill>
        <p:spPr>
          <a:xfrm>
            <a:off x="-1" y="-1"/>
            <a:ext cx="24403983" cy="13725525"/>
          </a:xfrm>
          <a:prstGeom prst="rect">
            <a:avLst/>
          </a:prstGeom>
        </p:spPr>
      </p:pic>
      <p:pic>
        <p:nvPicPr>
          <p:cNvPr id="26" name="Image 2" descr=" ">
            <a:extLst>
              <a:ext uri="{FF2B5EF4-FFF2-40B4-BE49-F238E27FC236}">
                <a16:creationId xmlns:a16="http://schemas.microsoft.com/office/drawing/2014/main" id="{CAC13D59-5FD2-39F7-4410-C3B1E031C74B}"/>
              </a:ext>
            </a:extLst>
          </p:cNvPr>
          <p:cNvPicPr>
            <a:picLocks noGrp="1" noRot="1" noChangeAspect="1" noMove="1" noResize="1" noEditPoints="1" noAdjustHandles="1" noChangeArrowheads="1" noChangeShapeType="1" noCrop="1"/>
          </p:cNvPicPr>
          <p:nvPr userDrawn="1"/>
        </p:nvPicPr>
        <p:blipFill>
          <a:blip r:embed="rId14"/>
          <a:stretch>
            <a:fillRect/>
          </a:stretch>
        </p:blipFill>
        <p:spPr>
          <a:xfrm>
            <a:off x="0" y="0"/>
            <a:ext cx="14312092" cy="13716000"/>
          </a:xfrm>
          <a:prstGeom prst="rect">
            <a:avLst/>
          </a:prstGeom>
        </p:spPr>
      </p:pic>
    </p:spTree>
    <p:extLst>
      <p:ext uri="{BB962C8B-B14F-4D97-AF65-F5344CB8AC3E}">
        <p14:creationId xmlns:p14="http://schemas.microsoft.com/office/powerpoint/2010/main" val="1419934238"/>
      </p:ext>
    </p:extLst>
  </p:cSld>
  <p:clrMap bg1="lt1" tx1="dk1" bg2="lt2" tx2="dk2" accent1="accent1" accent2="accent2" accent3="accent3" accent4="accent4" accent5="accent5" accent6="accent6" hlink="hlink" folHlink="folHlink"/>
  <p:sldLayoutIdLst>
    <p:sldLayoutId id="2147483814" r:id="rId1"/>
    <p:sldLayoutId id="2147483806"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0" descr=" ">
            <a:extLst>
              <a:ext uri="{FF2B5EF4-FFF2-40B4-BE49-F238E27FC236}">
                <a16:creationId xmlns:a16="http://schemas.microsoft.com/office/drawing/2014/main" id="{50BEE636-0DFC-5CCF-58C2-AE97C6203F23}"/>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0" y="0"/>
            <a:ext cx="24387048" cy="13716000"/>
          </a:xfrm>
          <a:prstGeom prst="rect">
            <a:avLst/>
          </a:prstGeom>
        </p:spPr>
      </p:pic>
      <p:pic>
        <p:nvPicPr>
          <p:cNvPr id="8" name="Image 1" descr=" ">
            <a:extLst>
              <a:ext uri="{FF2B5EF4-FFF2-40B4-BE49-F238E27FC236}">
                <a16:creationId xmlns:a16="http://schemas.microsoft.com/office/drawing/2014/main" id="{EE976E92-FE60-B4D9-E04B-ECCFFAA6274E}"/>
              </a:ext>
            </a:extLst>
          </p:cNvPr>
          <p:cNvPicPr>
            <a:picLocks noChangeAspect="1"/>
          </p:cNvPicPr>
          <p:nvPr userDrawn="1"/>
        </p:nvPicPr>
        <p:blipFill>
          <a:blip r:embed="rId13"/>
          <a:stretch>
            <a:fillRect/>
          </a:stretch>
        </p:blipFill>
        <p:spPr>
          <a:xfrm>
            <a:off x="0" y="0"/>
            <a:ext cx="17570995" cy="13716000"/>
          </a:xfrm>
          <a:prstGeom prst="rect">
            <a:avLst/>
          </a:prstGeom>
        </p:spPr>
      </p:pic>
      <p:pic>
        <p:nvPicPr>
          <p:cNvPr id="9" name="Image 2" descr=" ">
            <a:extLst>
              <a:ext uri="{FF2B5EF4-FFF2-40B4-BE49-F238E27FC236}">
                <a16:creationId xmlns:a16="http://schemas.microsoft.com/office/drawing/2014/main" id="{D9E14B33-0DB7-60D1-0E0F-7C885DF22F45}"/>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0" y="0"/>
            <a:ext cx="6724431" cy="13726800"/>
          </a:xfrm>
          <a:prstGeom prst="rect">
            <a:avLst/>
          </a:prstGeom>
        </p:spPr>
      </p:pic>
      <p:sp>
        <p:nvSpPr>
          <p:cNvPr id="10" name="Text 0">
            <a:extLst>
              <a:ext uri="{FF2B5EF4-FFF2-40B4-BE49-F238E27FC236}">
                <a16:creationId xmlns:a16="http://schemas.microsoft.com/office/drawing/2014/main" id="{FF40C9D3-F843-3D9A-6B0F-F09F9443F1EF}"/>
              </a:ext>
            </a:extLst>
          </p:cNvPr>
          <p:cNvSpPr/>
          <p:nvPr userDrawn="1"/>
        </p:nvSpPr>
        <p:spPr>
          <a:xfrm>
            <a:off x="990724" y="1181100"/>
            <a:ext cx="5438651" cy="4705350"/>
          </a:xfrm>
          <a:prstGeom prst="rect">
            <a:avLst/>
          </a:prstGeom>
          <a:noFill/>
          <a:ln/>
        </p:spPr>
        <p:txBody>
          <a:bodyPr wrap="square" lIns="0" tIns="0" rIns="0" bIns="0" rtlCol="0" anchor="t"/>
          <a:lstStyle/>
          <a:p>
            <a:pPr marL="0" indent="0" algn="l">
              <a:buNone/>
            </a:pPr>
            <a:endParaRPr lang="en-US" sz="6500" dirty="0"/>
          </a:p>
        </p:txBody>
      </p:sp>
      <p:pic>
        <p:nvPicPr>
          <p:cNvPr id="11" name="Image 3" descr=" ">
            <a:extLst>
              <a:ext uri="{FF2B5EF4-FFF2-40B4-BE49-F238E27FC236}">
                <a16:creationId xmlns:a16="http://schemas.microsoft.com/office/drawing/2014/main" id="{DEA0BF1E-8873-0915-823A-A0CD6C205DED}"/>
              </a:ext>
            </a:extLst>
          </p:cNvPr>
          <p:cNvPicPr>
            <a:picLocks noChangeAspect="1"/>
          </p:cNvPicPr>
          <p:nvPr userDrawn="1"/>
        </p:nvPicPr>
        <p:blipFill>
          <a:blip r:embed="rId16"/>
          <a:stretch>
            <a:fillRect/>
          </a:stretch>
        </p:blipFill>
        <p:spPr>
          <a:xfrm>
            <a:off x="0" y="3160400"/>
            <a:ext cx="6719140" cy="10566400"/>
          </a:xfrm>
          <a:prstGeom prst="rect">
            <a:avLst/>
          </a:prstGeom>
        </p:spPr>
      </p:pic>
      <p:pic>
        <p:nvPicPr>
          <p:cNvPr id="12" name="Image 5" descr=" ">
            <a:extLst>
              <a:ext uri="{FF2B5EF4-FFF2-40B4-BE49-F238E27FC236}">
                <a16:creationId xmlns:a16="http://schemas.microsoft.com/office/drawing/2014/main" id="{AB6871C7-5DDA-4FCA-9EB0-4E1C4EA211B4}"/>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595829" y="12306883"/>
            <a:ext cx="103517" cy="324613"/>
          </a:xfrm>
          <a:prstGeom prst="rect">
            <a:avLst/>
          </a:prstGeom>
        </p:spPr>
      </p:pic>
      <p:pic>
        <p:nvPicPr>
          <p:cNvPr id="13" name="Image 6" descr=" ">
            <a:extLst>
              <a:ext uri="{FF2B5EF4-FFF2-40B4-BE49-F238E27FC236}">
                <a16:creationId xmlns:a16="http://schemas.microsoft.com/office/drawing/2014/main" id="{649325B2-2943-65F3-5F55-6701026C462D}"/>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1450648" y="12242800"/>
            <a:ext cx="1127774" cy="389455"/>
          </a:xfrm>
          <a:prstGeom prst="rect">
            <a:avLst/>
          </a:prstGeom>
        </p:spPr>
      </p:pic>
      <p:pic>
        <p:nvPicPr>
          <p:cNvPr id="14" name="Image 7" descr=" ">
            <a:extLst>
              <a:ext uri="{FF2B5EF4-FFF2-40B4-BE49-F238E27FC236}">
                <a16:creationId xmlns:a16="http://schemas.microsoft.com/office/drawing/2014/main" id="{42230468-4682-6A0D-FFE2-03C63FE3BEEC}"/>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1839318" y="12367589"/>
            <a:ext cx="240567" cy="263017"/>
          </a:xfrm>
          <a:prstGeom prst="rect">
            <a:avLst/>
          </a:prstGeom>
        </p:spPr>
      </p:pic>
      <p:pic>
        <p:nvPicPr>
          <p:cNvPr id="15" name="Image 8" descr=" ">
            <a:extLst>
              <a:ext uri="{FF2B5EF4-FFF2-40B4-BE49-F238E27FC236}">
                <a16:creationId xmlns:a16="http://schemas.microsoft.com/office/drawing/2014/main" id="{DCDE1BA0-AC11-BD21-0970-D1CCCD189EB8}"/>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2059053" y="12367716"/>
            <a:ext cx="284136" cy="263271"/>
          </a:xfrm>
          <a:prstGeom prst="rect">
            <a:avLst/>
          </a:prstGeom>
        </p:spPr>
      </p:pic>
      <p:pic>
        <p:nvPicPr>
          <p:cNvPr id="16" name="Image 9" descr=" ">
            <a:extLst>
              <a:ext uri="{FF2B5EF4-FFF2-40B4-BE49-F238E27FC236}">
                <a16:creationId xmlns:a16="http://schemas.microsoft.com/office/drawing/2014/main" id="{75E96060-7E98-96E0-DD80-D363F3063C57}"/>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2323504" y="12364033"/>
            <a:ext cx="237014" cy="271397"/>
          </a:xfrm>
          <a:prstGeom prst="rect">
            <a:avLst/>
          </a:prstGeom>
        </p:spPr>
      </p:pic>
      <p:pic>
        <p:nvPicPr>
          <p:cNvPr id="17" name="Image 10" descr=" ">
            <a:extLst>
              <a:ext uri="{FF2B5EF4-FFF2-40B4-BE49-F238E27FC236}">
                <a16:creationId xmlns:a16="http://schemas.microsoft.com/office/drawing/2014/main" id="{DAFC659E-06DA-90FF-18B4-EBA3C33E420D}"/>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1730467" y="12367844"/>
            <a:ext cx="80780" cy="263017"/>
          </a:xfrm>
          <a:prstGeom prst="rect">
            <a:avLst/>
          </a:prstGeom>
        </p:spPr>
      </p:pic>
      <p:pic>
        <p:nvPicPr>
          <p:cNvPr id="18" name="Image 11" descr=" ">
            <a:extLst>
              <a:ext uri="{FF2B5EF4-FFF2-40B4-BE49-F238E27FC236}">
                <a16:creationId xmlns:a16="http://schemas.microsoft.com/office/drawing/2014/main" id="{D993D389-A4AC-B097-3607-1A92DBFF7CA9}"/>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1257457" y="12317422"/>
            <a:ext cx="218978" cy="314706"/>
          </a:xfrm>
          <a:prstGeom prst="rect">
            <a:avLst/>
          </a:prstGeom>
        </p:spPr>
      </p:pic>
    </p:spTree>
    <p:extLst>
      <p:ext uri="{BB962C8B-B14F-4D97-AF65-F5344CB8AC3E}">
        <p14:creationId xmlns:p14="http://schemas.microsoft.com/office/powerpoint/2010/main" val="1068853021"/>
      </p:ext>
    </p:extLst>
  </p:cSld>
  <p:clrMap bg1="lt1" tx1="dk1" bg2="lt2" tx2="dk2" accent1="accent1" accent2="accent2" accent3="accent3" accent4="accent4" accent5="accent5" accent6="accent6" hlink="hlink" folHlink="folHlink"/>
  <p:sldLayoutIdLst>
    <p:sldLayoutId id="2147483807" r:id="rId1"/>
    <p:sldLayoutId id="2147483799" r:id="rId2"/>
    <p:sldLayoutId id="2147483773" r:id="rId3"/>
    <p:sldLayoutId id="2147483774" r:id="rId4"/>
    <p:sldLayoutId id="2147483749" r:id="rId5"/>
    <p:sldLayoutId id="2147483753" r:id="rId6"/>
    <p:sldLayoutId id="2147483750" r:id="rId7"/>
    <p:sldLayoutId id="2147483751" r:id="rId8"/>
    <p:sldLayoutId id="2147483752"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6" name="Image 0" descr=" ">
            <a:extLst>
              <a:ext uri="{FF2B5EF4-FFF2-40B4-BE49-F238E27FC236}">
                <a16:creationId xmlns:a16="http://schemas.microsoft.com/office/drawing/2014/main" id="{E4BE6016-3CF9-2B35-828D-CDF11048865F}"/>
              </a:ext>
            </a:extLst>
          </p:cNvPr>
          <p:cNvPicPr>
            <a:picLocks noGrp="1" noRot="1" noChangeAspect="1" noMove="1" noResize="1" noEditPoints="1" noAdjustHandles="1" noChangeArrowheads="1" noChangeShapeType="1" noCrop="1"/>
          </p:cNvPicPr>
          <p:nvPr userDrawn="1"/>
        </p:nvPicPr>
        <p:blipFill>
          <a:blip r:embed="rId12">
            <a:extLst>
              <a:ext uri="{96DAC541-7B7A-43D3-8B79-37D633B846F1}">
                <asvg:svgBlip xmlns:asvg="http://schemas.microsoft.com/office/drawing/2016/SVG/main" r:embed="rId13"/>
              </a:ext>
            </a:extLst>
          </a:blip>
          <a:stretch>
            <a:fillRect/>
          </a:stretch>
        </p:blipFill>
        <p:spPr>
          <a:xfrm flipH="1">
            <a:off x="0" y="4700"/>
            <a:ext cx="24392120" cy="13726800"/>
          </a:xfrm>
          <a:prstGeom prst="rect">
            <a:avLst/>
          </a:prstGeom>
        </p:spPr>
      </p:pic>
      <p:pic>
        <p:nvPicPr>
          <p:cNvPr id="74" name="Image 8" descr=" ">
            <a:extLst>
              <a:ext uri="{FF2B5EF4-FFF2-40B4-BE49-F238E27FC236}">
                <a16:creationId xmlns:a16="http://schemas.microsoft.com/office/drawing/2014/main" id="{D172E3D2-A8DF-8730-971C-16EF5AF31CDB}"/>
              </a:ext>
            </a:extLst>
          </p:cNvPr>
          <p:cNvPicPr>
            <a:picLocks noGrp="1" noRot="1" noChangeAspect="1" noMove="1" noResize="1" noEditPoints="1" noAdjustHandles="1" noChangeArrowheads="1" noChangeShapeType="1" noCrop="1"/>
          </p:cNvPicPr>
          <p:nvPr userDrawn="1"/>
        </p:nvPicPr>
        <p:blipFill>
          <a:blip r:embed="rId14"/>
          <a:stretch>
            <a:fillRect/>
          </a:stretch>
        </p:blipFill>
        <p:spPr>
          <a:xfrm flipH="1">
            <a:off x="0" y="0"/>
            <a:ext cx="12831553" cy="13720444"/>
          </a:xfrm>
          <a:prstGeom prst="rect">
            <a:avLst/>
          </a:prstGeom>
        </p:spPr>
      </p:pic>
      <p:pic>
        <p:nvPicPr>
          <p:cNvPr id="75" name="Image 9" descr=" ">
            <a:extLst>
              <a:ext uri="{FF2B5EF4-FFF2-40B4-BE49-F238E27FC236}">
                <a16:creationId xmlns:a16="http://schemas.microsoft.com/office/drawing/2014/main" id="{5425DA62-82B7-91E6-0CCD-AD52AC3B5857}"/>
              </a:ext>
            </a:extLst>
          </p:cNvPr>
          <p:cNvPicPr>
            <a:picLocks noGrp="1" noRot="1" noChangeAspect="1" noMove="1" noResize="1" noEditPoints="1" noAdjustHandles="1" noChangeArrowheads="1" noChangeShapeType="1" noCrop="1"/>
          </p:cNvPicPr>
          <p:nvPr userDrawn="1"/>
        </p:nvPicPr>
        <p:blipFill>
          <a:blip r:embed="rId15">
            <a:extLst>
              <a:ext uri="{96DAC541-7B7A-43D3-8B79-37D633B846F1}">
                <asvg:svgBlip xmlns:asvg="http://schemas.microsoft.com/office/drawing/2016/SVG/main" r:embed="rId16"/>
              </a:ext>
            </a:extLst>
          </a:blip>
          <a:stretch>
            <a:fillRect/>
          </a:stretch>
        </p:blipFill>
        <p:spPr>
          <a:xfrm flipH="1">
            <a:off x="5987201" y="2444140"/>
            <a:ext cx="4823271" cy="4019626"/>
          </a:xfrm>
          <a:prstGeom prst="rect">
            <a:avLst/>
          </a:prstGeom>
        </p:spPr>
      </p:pic>
      <p:pic>
        <p:nvPicPr>
          <p:cNvPr id="76" name="Image 10" descr=" ">
            <a:extLst>
              <a:ext uri="{FF2B5EF4-FFF2-40B4-BE49-F238E27FC236}">
                <a16:creationId xmlns:a16="http://schemas.microsoft.com/office/drawing/2014/main" id="{5B9D958A-EF1A-A481-619F-0BD3CE2B17DF}"/>
              </a:ext>
            </a:extLst>
          </p:cNvPr>
          <p:cNvPicPr>
            <a:picLocks noGrp="1" noRot="1" noChangeAspect="1" noMove="1" noResize="1" noEditPoints="1" noAdjustHandles="1" noChangeArrowheads="1" noChangeShapeType="1" noCrop="1"/>
          </p:cNvPicPr>
          <p:nvPr userDrawn="1"/>
        </p:nvPicPr>
        <p:blipFill>
          <a:blip r:embed="rId17">
            <a:extLst>
              <a:ext uri="{96DAC541-7B7A-43D3-8B79-37D633B846F1}">
                <asvg:svgBlip xmlns:asvg="http://schemas.microsoft.com/office/drawing/2016/SVG/main" r:embed="rId18"/>
              </a:ext>
            </a:extLst>
          </a:blip>
          <a:stretch>
            <a:fillRect/>
          </a:stretch>
        </p:blipFill>
        <p:spPr>
          <a:xfrm flipH="1">
            <a:off x="7393227" y="5153039"/>
            <a:ext cx="3096373" cy="3458958"/>
          </a:xfrm>
          <a:prstGeom prst="rect">
            <a:avLst/>
          </a:prstGeom>
        </p:spPr>
      </p:pic>
      <p:pic>
        <p:nvPicPr>
          <p:cNvPr id="77" name="Image 11" descr=" ">
            <a:extLst>
              <a:ext uri="{FF2B5EF4-FFF2-40B4-BE49-F238E27FC236}">
                <a16:creationId xmlns:a16="http://schemas.microsoft.com/office/drawing/2014/main" id="{794287A6-E27F-ABD7-5374-85872375259D}"/>
              </a:ext>
            </a:extLst>
          </p:cNvPr>
          <p:cNvPicPr>
            <a:picLocks noGrp="1" noRot="1" noChangeAspect="1" noMove="1" noResize="1" noEditPoints="1" noAdjustHandles="1" noChangeArrowheads="1" noChangeShapeType="1" noCrop="1"/>
          </p:cNvPicPr>
          <p:nvPr userDrawn="1"/>
        </p:nvPicPr>
        <p:blipFill>
          <a:blip r:embed="rId19">
            <a:extLst>
              <a:ext uri="{96DAC541-7B7A-43D3-8B79-37D633B846F1}">
                <asvg:svgBlip xmlns:asvg="http://schemas.microsoft.com/office/drawing/2016/SVG/main" r:embed="rId20"/>
              </a:ext>
            </a:extLst>
          </a:blip>
          <a:stretch>
            <a:fillRect/>
          </a:stretch>
        </p:blipFill>
        <p:spPr>
          <a:xfrm flipH="1">
            <a:off x="6044011" y="6879655"/>
            <a:ext cx="4603184" cy="3498341"/>
          </a:xfrm>
          <a:prstGeom prst="rect">
            <a:avLst/>
          </a:prstGeom>
        </p:spPr>
      </p:pic>
      <p:pic>
        <p:nvPicPr>
          <p:cNvPr id="78" name="Image 12" descr=" ">
            <a:extLst>
              <a:ext uri="{FF2B5EF4-FFF2-40B4-BE49-F238E27FC236}">
                <a16:creationId xmlns:a16="http://schemas.microsoft.com/office/drawing/2014/main" id="{5A8337B8-7EFF-6761-38F0-00431BE0BDE1}"/>
              </a:ext>
            </a:extLst>
          </p:cNvPr>
          <p:cNvPicPr>
            <a:picLocks noGrp="1" noRot="1" noChangeAspect="1" noMove="1" noResize="1" noEditPoints="1" noAdjustHandles="1" noChangeArrowheads="1" noChangeShapeType="1" noCrop="1"/>
          </p:cNvPicPr>
          <p:nvPr userDrawn="1"/>
        </p:nvPicPr>
        <p:blipFill>
          <a:blip r:embed="rId21">
            <a:extLst>
              <a:ext uri="{96DAC541-7B7A-43D3-8B79-37D633B846F1}">
                <asvg:svgBlip xmlns:asvg="http://schemas.microsoft.com/office/drawing/2016/SVG/main" r:embed="rId22"/>
              </a:ext>
            </a:extLst>
          </a:blip>
          <a:stretch>
            <a:fillRect/>
          </a:stretch>
        </p:blipFill>
        <p:spPr>
          <a:xfrm flipH="1">
            <a:off x="6591199" y="642316"/>
            <a:ext cx="3803418" cy="4285360"/>
          </a:xfrm>
          <a:prstGeom prst="rect">
            <a:avLst/>
          </a:prstGeom>
        </p:spPr>
      </p:pic>
      <p:pic>
        <p:nvPicPr>
          <p:cNvPr id="79" name="Image 13" descr=" ">
            <a:extLst>
              <a:ext uri="{FF2B5EF4-FFF2-40B4-BE49-F238E27FC236}">
                <a16:creationId xmlns:a16="http://schemas.microsoft.com/office/drawing/2014/main" id="{D326EFAB-2AD3-2A8D-222A-982CD475D87D}"/>
              </a:ext>
            </a:extLst>
          </p:cNvPr>
          <p:cNvPicPr>
            <a:picLocks noGrp="1" noRot="1" noChangeAspect="1" noMove="1" noResize="1" noEditPoints="1" noAdjustHandles="1" noChangeArrowheads="1" noChangeShapeType="1" noCrop="1"/>
          </p:cNvPicPr>
          <p:nvPr userDrawn="1"/>
        </p:nvPicPr>
        <p:blipFill>
          <a:blip r:embed="rId23">
            <a:extLst>
              <a:ext uri="{96DAC541-7B7A-43D3-8B79-37D633B846F1}">
                <asvg:svgBlip xmlns:asvg="http://schemas.microsoft.com/office/drawing/2016/SVG/main" r:embed="rId24"/>
              </a:ext>
            </a:extLst>
          </a:blip>
          <a:stretch>
            <a:fillRect/>
          </a:stretch>
        </p:blipFill>
        <p:spPr>
          <a:xfrm flipH="1">
            <a:off x="8214688" y="2390914"/>
            <a:ext cx="85078" cy="85118"/>
          </a:xfrm>
          <a:prstGeom prst="rect">
            <a:avLst/>
          </a:prstGeom>
        </p:spPr>
      </p:pic>
      <p:pic>
        <p:nvPicPr>
          <p:cNvPr id="80" name="Image 14" descr=" ">
            <a:extLst>
              <a:ext uri="{FF2B5EF4-FFF2-40B4-BE49-F238E27FC236}">
                <a16:creationId xmlns:a16="http://schemas.microsoft.com/office/drawing/2014/main" id="{DF461715-8868-4CD9-D24C-F56F1900524F}"/>
              </a:ext>
            </a:extLst>
          </p:cNvPr>
          <p:cNvPicPr>
            <a:picLocks noGrp="1" noRot="1" noChangeAspect="1" noMove="1" noResize="1" noEditPoints="1" noAdjustHandles="1" noChangeArrowheads="1" noChangeShapeType="1" noCrop="1"/>
          </p:cNvPicPr>
          <p:nvPr userDrawn="1"/>
        </p:nvPicPr>
        <p:blipFill>
          <a:blip r:embed="rId25">
            <a:extLst>
              <a:ext uri="{96DAC541-7B7A-43D3-8B79-37D633B846F1}">
                <asvg:svgBlip xmlns:asvg="http://schemas.microsoft.com/office/drawing/2016/SVG/main" r:embed="rId26"/>
              </a:ext>
            </a:extLst>
          </a:blip>
          <a:stretch>
            <a:fillRect/>
          </a:stretch>
        </p:blipFill>
        <p:spPr>
          <a:xfrm flipH="1">
            <a:off x="8610114" y="2013221"/>
            <a:ext cx="85078" cy="85118"/>
          </a:xfrm>
          <a:prstGeom prst="rect">
            <a:avLst/>
          </a:prstGeom>
        </p:spPr>
      </p:pic>
      <p:pic>
        <p:nvPicPr>
          <p:cNvPr id="81" name="Image 15" descr=" ">
            <a:extLst>
              <a:ext uri="{FF2B5EF4-FFF2-40B4-BE49-F238E27FC236}">
                <a16:creationId xmlns:a16="http://schemas.microsoft.com/office/drawing/2014/main" id="{33DD7300-2944-3536-CB73-737ADA4A8DAE}"/>
              </a:ext>
            </a:extLst>
          </p:cNvPr>
          <p:cNvPicPr>
            <a:picLocks noGrp="1" noRot="1" noChangeAspect="1" noMove="1" noResize="1" noEditPoints="1" noAdjustHandles="1" noChangeArrowheads="1" noChangeShapeType="1" noCrop="1"/>
          </p:cNvPicPr>
          <p:nvPr userDrawn="1"/>
        </p:nvPicPr>
        <p:blipFill>
          <a:blip r:embed="rId27">
            <a:extLst>
              <a:ext uri="{96DAC541-7B7A-43D3-8B79-37D633B846F1}">
                <asvg:svgBlip xmlns:asvg="http://schemas.microsoft.com/office/drawing/2016/SVG/main" r:embed="rId28"/>
              </a:ext>
            </a:extLst>
          </a:blip>
          <a:stretch>
            <a:fillRect/>
          </a:stretch>
        </p:blipFill>
        <p:spPr>
          <a:xfrm flipH="1">
            <a:off x="10352962" y="595823"/>
            <a:ext cx="85078" cy="85118"/>
          </a:xfrm>
          <a:prstGeom prst="rect">
            <a:avLst/>
          </a:prstGeom>
        </p:spPr>
      </p:pic>
      <p:pic>
        <p:nvPicPr>
          <p:cNvPr id="82" name="Image 16" descr=" ">
            <a:extLst>
              <a:ext uri="{FF2B5EF4-FFF2-40B4-BE49-F238E27FC236}">
                <a16:creationId xmlns:a16="http://schemas.microsoft.com/office/drawing/2014/main" id="{C7D52EE0-BE51-F052-9F5D-7811D33DDB96}"/>
              </a:ext>
            </a:extLst>
          </p:cNvPr>
          <p:cNvPicPr>
            <a:picLocks noGrp="1" noRot="1" noChangeAspect="1" noMove="1" noResize="1" noEditPoints="1" noAdjustHandles="1" noChangeArrowheads="1" noChangeShapeType="1" noCrop="1"/>
          </p:cNvPicPr>
          <p:nvPr userDrawn="1"/>
        </p:nvPicPr>
        <p:blipFill>
          <a:blip r:embed="rId29">
            <a:extLst>
              <a:ext uri="{96DAC541-7B7A-43D3-8B79-37D633B846F1}">
                <asvg:svgBlip xmlns:asvg="http://schemas.microsoft.com/office/drawing/2016/SVG/main" r:embed="rId30"/>
              </a:ext>
            </a:extLst>
          </a:blip>
          <a:stretch>
            <a:fillRect/>
          </a:stretch>
        </p:blipFill>
        <p:spPr>
          <a:xfrm flipH="1">
            <a:off x="8415829" y="2963489"/>
            <a:ext cx="85078" cy="85118"/>
          </a:xfrm>
          <a:prstGeom prst="rect">
            <a:avLst/>
          </a:prstGeom>
        </p:spPr>
      </p:pic>
      <p:pic>
        <p:nvPicPr>
          <p:cNvPr id="83" name="Image 17" descr=" ">
            <a:extLst>
              <a:ext uri="{FF2B5EF4-FFF2-40B4-BE49-F238E27FC236}">
                <a16:creationId xmlns:a16="http://schemas.microsoft.com/office/drawing/2014/main" id="{70AA3814-440A-7349-A22F-43C0ED8B40B7}"/>
              </a:ext>
            </a:extLst>
          </p:cNvPr>
          <p:cNvPicPr>
            <a:picLocks noGrp="1" noRot="1" noChangeAspect="1" noMove="1" noResize="1" noEditPoints="1" noAdjustHandles="1" noChangeArrowheads="1" noChangeShapeType="1" noCrop="1"/>
          </p:cNvPicPr>
          <p:nvPr userDrawn="1"/>
        </p:nvPicPr>
        <p:blipFill>
          <a:blip r:embed="rId31">
            <a:extLst>
              <a:ext uri="{96DAC541-7B7A-43D3-8B79-37D633B846F1}">
                <asvg:svgBlip xmlns:asvg="http://schemas.microsoft.com/office/drawing/2016/SVG/main" r:embed="rId32"/>
              </a:ext>
            </a:extLst>
          </a:blip>
          <a:stretch>
            <a:fillRect/>
          </a:stretch>
        </p:blipFill>
        <p:spPr>
          <a:xfrm flipH="1">
            <a:off x="9445283" y="6406430"/>
            <a:ext cx="85080" cy="85118"/>
          </a:xfrm>
          <a:prstGeom prst="rect">
            <a:avLst/>
          </a:prstGeom>
        </p:spPr>
      </p:pic>
      <p:pic>
        <p:nvPicPr>
          <p:cNvPr id="84" name="Image 18" descr=" ">
            <a:extLst>
              <a:ext uri="{FF2B5EF4-FFF2-40B4-BE49-F238E27FC236}">
                <a16:creationId xmlns:a16="http://schemas.microsoft.com/office/drawing/2014/main" id="{3721F9FB-2B2A-A861-E235-04FE61C38E3B}"/>
              </a:ext>
            </a:extLst>
          </p:cNvPr>
          <p:cNvPicPr>
            <a:picLocks noGrp="1" noRot="1" noChangeAspect="1" noMove="1" noResize="1" noEditPoints="1" noAdjustHandles="1" noChangeArrowheads="1" noChangeShapeType="1" noCrop="1"/>
          </p:cNvPicPr>
          <p:nvPr userDrawn="1"/>
        </p:nvPicPr>
        <p:blipFill>
          <a:blip r:embed="rId33">
            <a:extLst>
              <a:ext uri="{96DAC541-7B7A-43D3-8B79-37D633B846F1}">
                <asvg:svgBlip xmlns:asvg="http://schemas.microsoft.com/office/drawing/2016/SVG/main" r:embed="rId34"/>
              </a:ext>
            </a:extLst>
          </a:blip>
          <a:stretch>
            <a:fillRect/>
          </a:stretch>
        </p:blipFill>
        <p:spPr>
          <a:xfrm flipH="1">
            <a:off x="10440326" y="5117726"/>
            <a:ext cx="85080" cy="85118"/>
          </a:xfrm>
          <a:prstGeom prst="rect">
            <a:avLst/>
          </a:prstGeom>
        </p:spPr>
      </p:pic>
      <p:pic>
        <p:nvPicPr>
          <p:cNvPr id="85" name="Image 19" descr=" ">
            <a:extLst>
              <a:ext uri="{FF2B5EF4-FFF2-40B4-BE49-F238E27FC236}">
                <a16:creationId xmlns:a16="http://schemas.microsoft.com/office/drawing/2014/main" id="{F1895B18-4622-C0D3-9572-AF1E0548B0C9}"/>
              </a:ext>
            </a:extLst>
          </p:cNvPr>
          <p:cNvPicPr>
            <a:picLocks noGrp="1" noRot="1" noChangeAspect="1" noMove="1" noResize="1" noEditPoints="1" noAdjustHandles="1" noChangeArrowheads="1" noChangeShapeType="1" noCrop="1"/>
          </p:cNvPicPr>
          <p:nvPr userDrawn="1"/>
        </p:nvPicPr>
        <p:blipFill>
          <a:blip r:embed="rId35">
            <a:extLst>
              <a:ext uri="{96DAC541-7B7A-43D3-8B79-37D633B846F1}">
                <asvg:svgBlip xmlns:asvg="http://schemas.microsoft.com/office/drawing/2016/SVG/main" r:embed="rId36"/>
              </a:ext>
            </a:extLst>
          </a:blip>
          <a:stretch>
            <a:fillRect/>
          </a:stretch>
        </p:blipFill>
        <p:spPr>
          <a:xfrm flipH="1">
            <a:off x="8813795" y="6843834"/>
            <a:ext cx="85080" cy="85117"/>
          </a:xfrm>
          <a:prstGeom prst="rect">
            <a:avLst/>
          </a:prstGeom>
        </p:spPr>
      </p:pic>
      <p:pic>
        <p:nvPicPr>
          <p:cNvPr id="86" name="Image 20" descr=" ">
            <a:extLst>
              <a:ext uri="{FF2B5EF4-FFF2-40B4-BE49-F238E27FC236}">
                <a16:creationId xmlns:a16="http://schemas.microsoft.com/office/drawing/2014/main" id="{643AB663-3194-A39F-4C36-284A7AA5E968}"/>
              </a:ext>
            </a:extLst>
          </p:cNvPr>
          <p:cNvPicPr>
            <a:picLocks noGrp="1" noRot="1" noChangeAspect="1" noMove="1" noResize="1" noEditPoints="1" noAdjustHandles="1" noChangeArrowheads="1" noChangeShapeType="1" noCrop="1"/>
          </p:cNvPicPr>
          <p:nvPr userDrawn="1"/>
        </p:nvPicPr>
        <p:blipFill>
          <a:blip r:embed="rId37">
            <a:extLst>
              <a:ext uri="{96DAC541-7B7A-43D3-8B79-37D633B846F1}">
                <asvg:svgBlip xmlns:asvg="http://schemas.microsoft.com/office/drawing/2016/SVG/main" r:embed="rId38"/>
              </a:ext>
            </a:extLst>
          </a:blip>
          <a:stretch>
            <a:fillRect/>
          </a:stretch>
        </p:blipFill>
        <p:spPr>
          <a:xfrm flipH="1">
            <a:off x="7358183" y="8558889"/>
            <a:ext cx="85080" cy="85117"/>
          </a:xfrm>
          <a:prstGeom prst="rect">
            <a:avLst/>
          </a:prstGeom>
        </p:spPr>
      </p:pic>
      <p:pic>
        <p:nvPicPr>
          <p:cNvPr id="87" name="Image 21" descr=" ">
            <a:extLst>
              <a:ext uri="{FF2B5EF4-FFF2-40B4-BE49-F238E27FC236}">
                <a16:creationId xmlns:a16="http://schemas.microsoft.com/office/drawing/2014/main" id="{37085164-F281-C64F-9E41-C5FE07AA6559}"/>
              </a:ext>
            </a:extLst>
          </p:cNvPr>
          <p:cNvPicPr>
            <a:picLocks noGrp="1" noRot="1" noChangeAspect="1" noMove="1" noResize="1" noEditPoints="1" noAdjustHandles="1" noChangeArrowheads="1" noChangeShapeType="1" noCrop="1"/>
          </p:cNvPicPr>
          <p:nvPr userDrawn="1"/>
        </p:nvPicPr>
        <p:blipFill>
          <a:blip r:embed="rId39">
            <a:extLst>
              <a:ext uri="{96DAC541-7B7A-43D3-8B79-37D633B846F1}">
                <asvg:svgBlip xmlns:asvg="http://schemas.microsoft.com/office/drawing/2016/SVG/main" r:embed="rId40"/>
              </a:ext>
            </a:extLst>
          </a:blip>
          <a:stretch>
            <a:fillRect/>
          </a:stretch>
        </p:blipFill>
        <p:spPr>
          <a:xfrm flipH="1">
            <a:off x="9360841" y="9891042"/>
            <a:ext cx="85078" cy="85118"/>
          </a:xfrm>
          <a:prstGeom prst="rect">
            <a:avLst/>
          </a:prstGeom>
        </p:spPr>
      </p:pic>
      <p:pic>
        <p:nvPicPr>
          <p:cNvPr id="88" name="Image 22" descr=" ">
            <a:extLst>
              <a:ext uri="{FF2B5EF4-FFF2-40B4-BE49-F238E27FC236}">
                <a16:creationId xmlns:a16="http://schemas.microsoft.com/office/drawing/2014/main" id="{DF5905AA-4908-0746-C9E7-7BDE433DBBFC}"/>
              </a:ext>
            </a:extLst>
          </p:cNvPr>
          <p:cNvPicPr>
            <a:picLocks noGrp="1" noRot="1" noChangeAspect="1" noMove="1" noResize="1" noEditPoints="1" noAdjustHandles="1" noChangeArrowheads="1" noChangeShapeType="1" noCrop="1"/>
          </p:cNvPicPr>
          <p:nvPr userDrawn="1"/>
        </p:nvPicPr>
        <p:blipFill>
          <a:blip r:embed="rId41">
            <a:extLst>
              <a:ext uri="{96DAC541-7B7A-43D3-8B79-37D633B846F1}">
                <asvg:svgBlip xmlns:asvg="http://schemas.microsoft.com/office/drawing/2016/SVG/main" r:embed="rId42"/>
              </a:ext>
            </a:extLst>
          </a:blip>
          <a:stretch>
            <a:fillRect/>
          </a:stretch>
        </p:blipFill>
        <p:spPr>
          <a:xfrm flipH="1">
            <a:off x="9538363" y="10652908"/>
            <a:ext cx="85078" cy="85118"/>
          </a:xfrm>
          <a:prstGeom prst="rect">
            <a:avLst/>
          </a:prstGeom>
        </p:spPr>
      </p:pic>
      <p:pic>
        <p:nvPicPr>
          <p:cNvPr id="89" name="Image 23" descr=" ">
            <a:extLst>
              <a:ext uri="{FF2B5EF4-FFF2-40B4-BE49-F238E27FC236}">
                <a16:creationId xmlns:a16="http://schemas.microsoft.com/office/drawing/2014/main" id="{403ECF7B-F768-EFF1-DD69-E8D82886066A}"/>
              </a:ext>
            </a:extLst>
          </p:cNvPr>
          <p:cNvPicPr>
            <a:picLocks noGrp="1" noRot="1" noChangeAspect="1" noMove="1" noResize="1" noEditPoints="1" noAdjustHandles="1" noChangeArrowheads="1" noChangeShapeType="1" noCrop="1"/>
          </p:cNvPicPr>
          <p:nvPr userDrawn="1"/>
        </p:nvPicPr>
        <p:blipFill>
          <a:blip r:embed="rId43">
            <a:extLst>
              <a:ext uri="{96DAC541-7B7A-43D3-8B79-37D633B846F1}">
                <asvg:svgBlip xmlns:asvg="http://schemas.microsoft.com/office/drawing/2016/SVG/main" r:embed="rId44"/>
              </a:ext>
            </a:extLst>
          </a:blip>
          <a:stretch>
            <a:fillRect/>
          </a:stretch>
        </p:blipFill>
        <p:spPr>
          <a:xfrm flipH="1">
            <a:off x="9889473" y="10328699"/>
            <a:ext cx="85078" cy="85117"/>
          </a:xfrm>
          <a:prstGeom prst="rect">
            <a:avLst/>
          </a:prstGeom>
        </p:spPr>
      </p:pic>
      <p:pic>
        <p:nvPicPr>
          <p:cNvPr id="90" name="Image 24" descr=" ">
            <a:extLst>
              <a:ext uri="{FF2B5EF4-FFF2-40B4-BE49-F238E27FC236}">
                <a16:creationId xmlns:a16="http://schemas.microsoft.com/office/drawing/2014/main" id="{B8D0993C-D904-1F53-54A5-027984A31EF7}"/>
              </a:ext>
            </a:extLst>
          </p:cNvPr>
          <p:cNvPicPr>
            <a:picLocks noGrp="1" noRot="1" noChangeAspect="1" noMove="1" noResize="1" noEditPoints="1" noAdjustHandles="1" noChangeArrowheads="1" noChangeShapeType="1" noCrop="1"/>
          </p:cNvPicPr>
          <p:nvPr userDrawn="1"/>
        </p:nvPicPr>
        <p:blipFill>
          <a:blip r:embed="rId45">
            <a:extLst>
              <a:ext uri="{96DAC541-7B7A-43D3-8B79-37D633B846F1}">
                <asvg:svgBlip xmlns:asvg="http://schemas.microsoft.com/office/drawing/2016/SVG/main" r:embed="rId46"/>
              </a:ext>
            </a:extLst>
          </a:blip>
          <a:stretch>
            <a:fillRect/>
          </a:stretch>
        </p:blipFill>
        <p:spPr>
          <a:xfrm flipH="1">
            <a:off x="2655916" y="3712774"/>
            <a:ext cx="4823133" cy="2835981"/>
          </a:xfrm>
          <a:prstGeom prst="rect">
            <a:avLst/>
          </a:prstGeom>
        </p:spPr>
      </p:pic>
      <p:pic>
        <p:nvPicPr>
          <p:cNvPr id="91" name="Image 25" descr=" ">
            <a:extLst>
              <a:ext uri="{FF2B5EF4-FFF2-40B4-BE49-F238E27FC236}">
                <a16:creationId xmlns:a16="http://schemas.microsoft.com/office/drawing/2014/main" id="{B407ABCF-DC2E-D151-CA36-9CD3AB9C8E15}"/>
              </a:ext>
            </a:extLst>
          </p:cNvPr>
          <p:cNvPicPr>
            <a:picLocks noGrp="1" noRot="1" noChangeAspect="1" noMove="1" noResize="1" noEditPoints="1" noAdjustHandles="1" noChangeArrowheads="1" noChangeShapeType="1" noCrop="1"/>
          </p:cNvPicPr>
          <p:nvPr userDrawn="1"/>
        </p:nvPicPr>
        <p:blipFill>
          <a:blip r:embed="rId47">
            <a:extLst>
              <a:ext uri="{96DAC541-7B7A-43D3-8B79-37D633B846F1}">
                <asvg:svgBlip xmlns:asvg="http://schemas.microsoft.com/office/drawing/2016/SVG/main" r:embed="rId48"/>
              </a:ext>
            </a:extLst>
          </a:blip>
          <a:stretch>
            <a:fillRect/>
          </a:stretch>
        </p:blipFill>
        <p:spPr>
          <a:xfrm flipH="1">
            <a:off x="3649500" y="5620550"/>
            <a:ext cx="3041390" cy="3404075"/>
          </a:xfrm>
          <a:prstGeom prst="rect">
            <a:avLst/>
          </a:prstGeom>
        </p:spPr>
      </p:pic>
      <p:pic>
        <p:nvPicPr>
          <p:cNvPr id="92" name="Image 26" descr=" ">
            <a:extLst>
              <a:ext uri="{FF2B5EF4-FFF2-40B4-BE49-F238E27FC236}">
                <a16:creationId xmlns:a16="http://schemas.microsoft.com/office/drawing/2014/main" id="{2DEE8B2F-1603-38F2-3B18-966E4F9ECDD6}"/>
              </a:ext>
            </a:extLst>
          </p:cNvPr>
          <p:cNvPicPr>
            <a:picLocks noGrp="1" noRot="1" noChangeAspect="1" noMove="1" noResize="1" noEditPoints="1" noAdjustHandles="1" noChangeArrowheads="1" noChangeShapeType="1" noCrop="1"/>
          </p:cNvPicPr>
          <p:nvPr userDrawn="1"/>
        </p:nvPicPr>
        <p:blipFill>
          <a:blip r:embed="rId49">
            <a:extLst>
              <a:ext uri="{96DAC541-7B7A-43D3-8B79-37D633B846F1}">
                <asvg:svgBlip xmlns:asvg="http://schemas.microsoft.com/office/drawing/2016/SVG/main" r:embed="rId50"/>
              </a:ext>
            </a:extLst>
          </a:blip>
          <a:stretch>
            <a:fillRect/>
          </a:stretch>
        </p:blipFill>
        <p:spPr>
          <a:xfrm flipH="1">
            <a:off x="2712725" y="7006696"/>
            <a:ext cx="4603182" cy="4260588"/>
          </a:xfrm>
          <a:prstGeom prst="rect">
            <a:avLst/>
          </a:prstGeom>
        </p:spPr>
      </p:pic>
      <p:pic>
        <p:nvPicPr>
          <p:cNvPr id="93" name="Image 27" descr=" ">
            <a:extLst>
              <a:ext uri="{FF2B5EF4-FFF2-40B4-BE49-F238E27FC236}">
                <a16:creationId xmlns:a16="http://schemas.microsoft.com/office/drawing/2014/main" id="{DA502B9E-6695-588B-3F01-AA1F4582474A}"/>
              </a:ext>
            </a:extLst>
          </p:cNvPr>
          <p:cNvPicPr>
            <a:picLocks noGrp="1" noRot="1" noChangeAspect="1" noMove="1" noResize="1" noEditPoints="1" noAdjustHandles="1" noChangeArrowheads="1" noChangeShapeType="1" noCrop="1"/>
          </p:cNvPicPr>
          <p:nvPr userDrawn="1"/>
        </p:nvPicPr>
        <p:blipFill>
          <a:blip r:embed="rId51">
            <a:extLst>
              <a:ext uri="{96DAC541-7B7A-43D3-8B79-37D633B846F1}">
                <asvg:svgBlip xmlns:asvg="http://schemas.microsoft.com/office/drawing/2016/SVG/main" r:embed="rId52"/>
              </a:ext>
            </a:extLst>
          </a:blip>
          <a:stretch>
            <a:fillRect/>
          </a:stretch>
        </p:blipFill>
        <p:spPr>
          <a:xfrm flipH="1">
            <a:off x="4037943" y="642316"/>
            <a:ext cx="3025389" cy="3506979"/>
          </a:xfrm>
          <a:prstGeom prst="rect">
            <a:avLst/>
          </a:prstGeom>
        </p:spPr>
      </p:pic>
      <p:pic>
        <p:nvPicPr>
          <p:cNvPr id="94" name="Image 28" descr=" ">
            <a:extLst>
              <a:ext uri="{FF2B5EF4-FFF2-40B4-BE49-F238E27FC236}">
                <a16:creationId xmlns:a16="http://schemas.microsoft.com/office/drawing/2014/main" id="{163C3E4B-CBCE-1334-F244-707D3FDDC95D}"/>
              </a:ext>
            </a:extLst>
          </p:cNvPr>
          <p:cNvPicPr>
            <a:picLocks noGrp="1" noRot="1" noChangeAspect="1" noMove="1" noResize="1" noEditPoints="1" noAdjustHandles="1" noChangeArrowheads="1" noChangeShapeType="1" noCrop="1"/>
          </p:cNvPicPr>
          <p:nvPr userDrawn="1"/>
        </p:nvPicPr>
        <p:blipFill>
          <a:blip r:embed="rId53">
            <a:extLst>
              <a:ext uri="{96DAC541-7B7A-43D3-8B79-37D633B846F1}">
                <asvg:svgBlip xmlns:asvg="http://schemas.microsoft.com/office/drawing/2016/SVG/main" r:embed="rId54"/>
              </a:ext>
            </a:extLst>
          </a:blip>
          <a:stretch>
            <a:fillRect/>
          </a:stretch>
        </p:blipFill>
        <p:spPr>
          <a:xfrm flipH="1">
            <a:off x="7028789" y="602938"/>
            <a:ext cx="70856" cy="70889"/>
          </a:xfrm>
          <a:prstGeom prst="rect">
            <a:avLst/>
          </a:prstGeom>
        </p:spPr>
      </p:pic>
      <p:pic>
        <p:nvPicPr>
          <p:cNvPr id="95" name="Image 29" descr=" ">
            <a:extLst>
              <a:ext uri="{FF2B5EF4-FFF2-40B4-BE49-F238E27FC236}">
                <a16:creationId xmlns:a16="http://schemas.microsoft.com/office/drawing/2014/main" id="{97228382-8994-99E4-319B-63B1FAF3EEF3}"/>
              </a:ext>
            </a:extLst>
          </p:cNvPr>
          <p:cNvPicPr>
            <a:picLocks noGrp="1" noRot="1" noChangeAspect="1" noMove="1" noResize="1" noEditPoints="1" noAdjustHandles="1" noChangeArrowheads="1" noChangeShapeType="1" noCrop="1"/>
          </p:cNvPicPr>
          <p:nvPr userDrawn="1"/>
        </p:nvPicPr>
        <p:blipFill>
          <a:blip r:embed="rId55">
            <a:extLst>
              <a:ext uri="{96DAC541-7B7A-43D3-8B79-37D633B846F1}">
                <asvg:svgBlip xmlns:asvg="http://schemas.microsoft.com/office/drawing/2016/SVG/main" r:embed="rId56"/>
              </a:ext>
            </a:extLst>
          </a:blip>
          <a:stretch>
            <a:fillRect/>
          </a:stretch>
        </p:blipFill>
        <p:spPr>
          <a:xfrm flipH="1">
            <a:off x="5091528" y="2970603"/>
            <a:ext cx="70858" cy="70889"/>
          </a:xfrm>
          <a:prstGeom prst="rect">
            <a:avLst/>
          </a:prstGeom>
        </p:spPr>
      </p:pic>
      <p:pic>
        <p:nvPicPr>
          <p:cNvPr id="96" name="Image 30" descr=" ">
            <a:extLst>
              <a:ext uri="{FF2B5EF4-FFF2-40B4-BE49-F238E27FC236}">
                <a16:creationId xmlns:a16="http://schemas.microsoft.com/office/drawing/2014/main" id="{0CF8C642-E7DF-CDA7-6501-E926E56F536E}"/>
              </a:ext>
            </a:extLst>
          </p:cNvPr>
          <p:cNvPicPr>
            <a:picLocks noGrp="1" noRot="1" noChangeAspect="1" noMove="1" noResize="1" noEditPoints="1" noAdjustHandles="1" noChangeArrowheads="1" noChangeShapeType="1" noCrop="1"/>
          </p:cNvPicPr>
          <p:nvPr userDrawn="1"/>
        </p:nvPicPr>
        <p:blipFill>
          <a:blip r:embed="rId57">
            <a:extLst>
              <a:ext uri="{96DAC541-7B7A-43D3-8B79-37D633B846F1}">
                <asvg:svgBlip xmlns:asvg="http://schemas.microsoft.com/office/drawing/2016/SVG/main" r:embed="rId58"/>
              </a:ext>
            </a:extLst>
          </a:blip>
          <a:stretch>
            <a:fillRect/>
          </a:stretch>
        </p:blipFill>
        <p:spPr>
          <a:xfrm flipH="1">
            <a:off x="6036158" y="6498535"/>
            <a:ext cx="70856" cy="70889"/>
          </a:xfrm>
          <a:prstGeom prst="rect">
            <a:avLst/>
          </a:prstGeom>
        </p:spPr>
      </p:pic>
      <p:pic>
        <p:nvPicPr>
          <p:cNvPr id="97" name="Image 31" descr=" ">
            <a:extLst>
              <a:ext uri="{FF2B5EF4-FFF2-40B4-BE49-F238E27FC236}">
                <a16:creationId xmlns:a16="http://schemas.microsoft.com/office/drawing/2014/main" id="{F3AD150D-B63A-9647-179F-2B99F3F5F65F}"/>
              </a:ext>
            </a:extLst>
          </p:cNvPr>
          <p:cNvPicPr>
            <a:picLocks noGrp="1" noRot="1" noChangeAspect="1" noMove="1" noResize="1" noEditPoints="1" noAdjustHandles="1" noChangeArrowheads="1" noChangeShapeType="1" noCrop="1"/>
          </p:cNvPicPr>
          <p:nvPr userDrawn="1"/>
        </p:nvPicPr>
        <p:blipFill>
          <a:blip r:embed="rId59">
            <a:extLst>
              <a:ext uri="{96DAC541-7B7A-43D3-8B79-37D633B846F1}">
                <asvg:svgBlip xmlns:asvg="http://schemas.microsoft.com/office/drawing/2016/SVG/main" r:embed="rId60"/>
              </a:ext>
            </a:extLst>
          </a:blip>
          <a:stretch>
            <a:fillRect/>
          </a:stretch>
        </p:blipFill>
        <p:spPr>
          <a:xfrm flipH="1">
            <a:off x="6660664" y="5579266"/>
            <a:ext cx="70856" cy="70889"/>
          </a:xfrm>
          <a:prstGeom prst="rect">
            <a:avLst/>
          </a:prstGeom>
        </p:spPr>
      </p:pic>
      <p:pic>
        <p:nvPicPr>
          <p:cNvPr id="98" name="Image 32" descr=" ">
            <a:extLst>
              <a:ext uri="{FF2B5EF4-FFF2-40B4-BE49-F238E27FC236}">
                <a16:creationId xmlns:a16="http://schemas.microsoft.com/office/drawing/2014/main" id="{FD86DA3A-0F34-19FD-41A9-6EC007FC1B8A}"/>
              </a:ext>
            </a:extLst>
          </p:cNvPr>
          <p:cNvPicPr>
            <a:picLocks noGrp="1" noRot="1" noChangeAspect="1" noMove="1" noResize="1" noEditPoints="1" noAdjustHandles="1" noChangeArrowheads="1" noChangeShapeType="1" noCrop="1"/>
          </p:cNvPicPr>
          <p:nvPr userDrawn="1"/>
        </p:nvPicPr>
        <p:blipFill>
          <a:blip r:embed="rId61">
            <a:extLst>
              <a:ext uri="{96DAC541-7B7A-43D3-8B79-37D633B846F1}">
                <asvg:svgBlip xmlns:asvg="http://schemas.microsoft.com/office/drawing/2016/SVG/main" r:embed="rId62"/>
              </a:ext>
            </a:extLst>
          </a:blip>
          <a:stretch>
            <a:fillRect/>
          </a:stretch>
        </p:blipFill>
        <p:spPr>
          <a:xfrm flipH="1">
            <a:off x="5362512" y="6977989"/>
            <a:ext cx="70856" cy="70888"/>
          </a:xfrm>
          <a:prstGeom prst="rect">
            <a:avLst/>
          </a:prstGeom>
        </p:spPr>
      </p:pic>
      <p:pic>
        <p:nvPicPr>
          <p:cNvPr id="99" name="Image 33" descr=" ">
            <a:extLst>
              <a:ext uri="{FF2B5EF4-FFF2-40B4-BE49-F238E27FC236}">
                <a16:creationId xmlns:a16="http://schemas.microsoft.com/office/drawing/2014/main" id="{DA381182-D930-F667-5A5B-43AE3743AFC2}"/>
              </a:ext>
            </a:extLst>
          </p:cNvPr>
          <p:cNvPicPr>
            <a:picLocks noGrp="1" noRot="1" noChangeAspect="1" noMove="1" noResize="1" noEditPoints="1" noAdjustHandles="1" noChangeArrowheads="1" noChangeShapeType="1" noCrop="1"/>
          </p:cNvPicPr>
          <p:nvPr userDrawn="1"/>
        </p:nvPicPr>
        <p:blipFill>
          <a:blip r:embed="rId63">
            <a:extLst>
              <a:ext uri="{96DAC541-7B7A-43D3-8B79-37D633B846F1}">
                <asvg:svgBlip xmlns:asvg="http://schemas.microsoft.com/office/drawing/2016/SVG/main" r:embed="rId64"/>
              </a:ext>
            </a:extLst>
          </a:blip>
          <a:stretch>
            <a:fillRect/>
          </a:stretch>
        </p:blipFill>
        <p:spPr>
          <a:xfrm flipH="1">
            <a:off x="3621568" y="8978633"/>
            <a:ext cx="70858" cy="70889"/>
          </a:xfrm>
          <a:prstGeom prst="rect">
            <a:avLst/>
          </a:prstGeom>
        </p:spPr>
      </p:pic>
      <p:pic>
        <p:nvPicPr>
          <p:cNvPr id="100" name="Image 34" descr=" ">
            <a:extLst>
              <a:ext uri="{FF2B5EF4-FFF2-40B4-BE49-F238E27FC236}">
                <a16:creationId xmlns:a16="http://schemas.microsoft.com/office/drawing/2014/main" id="{FF5EE6D8-7C74-779B-FC2A-5F5A0291C476}"/>
              </a:ext>
            </a:extLst>
          </p:cNvPr>
          <p:cNvPicPr>
            <a:picLocks noGrp="1" noRot="1" noChangeAspect="1" noMove="1" noResize="1" noEditPoints="1" noAdjustHandles="1" noChangeArrowheads="1" noChangeShapeType="1" noCrop="1"/>
          </p:cNvPicPr>
          <p:nvPr userDrawn="1"/>
        </p:nvPicPr>
        <p:blipFill>
          <a:blip r:embed="rId65">
            <a:extLst>
              <a:ext uri="{96DAC541-7B7A-43D3-8B79-37D633B846F1}">
                <asvg:svgBlip xmlns:asvg="http://schemas.microsoft.com/office/drawing/2016/SVG/main" r:embed="rId66"/>
              </a:ext>
            </a:extLst>
          </a:blip>
          <a:stretch>
            <a:fillRect/>
          </a:stretch>
        </p:blipFill>
        <p:spPr>
          <a:xfrm flipH="1">
            <a:off x="6033619" y="9645726"/>
            <a:ext cx="70856" cy="70888"/>
          </a:xfrm>
          <a:prstGeom prst="rect">
            <a:avLst/>
          </a:prstGeom>
        </p:spPr>
      </p:pic>
      <p:pic>
        <p:nvPicPr>
          <p:cNvPr id="101" name="Image 35" descr=" ">
            <a:extLst>
              <a:ext uri="{FF2B5EF4-FFF2-40B4-BE49-F238E27FC236}">
                <a16:creationId xmlns:a16="http://schemas.microsoft.com/office/drawing/2014/main" id="{31F6FB59-181C-DEBC-85FA-582E9D0CC56C}"/>
              </a:ext>
            </a:extLst>
          </p:cNvPr>
          <p:cNvPicPr>
            <a:picLocks noGrp="1" noRot="1" noChangeAspect="1" noMove="1" noResize="1" noEditPoints="1" noAdjustHandles="1" noChangeArrowheads="1" noChangeShapeType="1" noCrop="1"/>
          </p:cNvPicPr>
          <p:nvPr userDrawn="1"/>
        </p:nvPicPr>
        <p:blipFill>
          <a:blip r:embed="rId67">
            <a:extLst>
              <a:ext uri="{96DAC541-7B7A-43D3-8B79-37D633B846F1}">
                <asvg:svgBlip xmlns:asvg="http://schemas.microsoft.com/office/drawing/2016/SVG/main" r:embed="rId68"/>
              </a:ext>
            </a:extLst>
          </a:blip>
          <a:stretch>
            <a:fillRect/>
          </a:stretch>
        </p:blipFill>
        <p:spPr>
          <a:xfrm flipH="1">
            <a:off x="5676415" y="11225102"/>
            <a:ext cx="70856" cy="70888"/>
          </a:xfrm>
          <a:prstGeom prst="rect">
            <a:avLst/>
          </a:prstGeom>
        </p:spPr>
      </p:pic>
      <p:pic>
        <p:nvPicPr>
          <p:cNvPr id="102" name="Image 36" descr=" ">
            <a:extLst>
              <a:ext uri="{FF2B5EF4-FFF2-40B4-BE49-F238E27FC236}">
                <a16:creationId xmlns:a16="http://schemas.microsoft.com/office/drawing/2014/main" id="{40073DF1-B7F9-B4C5-50C3-37B29A1138B5}"/>
              </a:ext>
            </a:extLst>
          </p:cNvPr>
          <p:cNvPicPr>
            <a:picLocks noGrp="1" noRot="1" noChangeAspect="1" noMove="1" noResize="1" noEditPoints="1" noAdjustHandles="1" noChangeArrowheads="1" noChangeShapeType="1" noCrop="1"/>
          </p:cNvPicPr>
          <p:nvPr userDrawn="1"/>
        </p:nvPicPr>
        <p:blipFill>
          <a:blip r:embed="rId69">
            <a:extLst>
              <a:ext uri="{96DAC541-7B7A-43D3-8B79-37D633B846F1}">
                <asvg:svgBlip xmlns:asvg="http://schemas.microsoft.com/office/drawing/2016/SVG/main" r:embed="rId70"/>
              </a:ext>
            </a:extLst>
          </a:blip>
          <a:stretch>
            <a:fillRect/>
          </a:stretch>
        </p:blipFill>
        <p:spPr>
          <a:xfrm flipH="1">
            <a:off x="4819149" y="11861959"/>
            <a:ext cx="70856" cy="70888"/>
          </a:xfrm>
          <a:prstGeom prst="rect">
            <a:avLst/>
          </a:prstGeom>
        </p:spPr>
      </p:pic>
      <p:pic>
        <p:nvPicPr>
          <p:cNvPr id="103" name="Image 37" descr=" ">
            <a:extLst>
              <a:ext uri="{FF2B5EF4-FFF2-40B4-BE49-F238E27FC236}">
                <a16:creationId xmlns:a16="http://schemas.microsoft.com/office/drawing/2014/main" id="{1BC8545F-344E-97D8-9A5C-C84194AFE6C2}"/>
              </a:ext>
            </a:extLst>
          </p:cNvPr>
          <p:cNvPicPr>
            <a:picLocks noGrp="1" noRot="1" noChangeAspect="1" noMove="1" noResize="1" noEditPoints="1" noAdjustHandles="1" noChangeArrowheads="1" noChangeShapeType="1" noCrop="1"/>
          </p:cNvPicPr>
          <p:nvPr userDrawn="1"/>
        </p:nvPicPr>
        <p:blipFill>
          <a:blip r:embed="rId71">
            <a:extLst>
              <a:ext uri="{96DAC541-7B7A-43D3-8B79-37D633B846F1}">
                <asvg:svgBlip xmlns:asvg="http://schemas.microsoft.com/office/drawing/2016/SVG/main" r:embed="rId72"/>
              </a:ext>
            </a:extLst>
          </a:blip>
          <a:stretch>
            <a:fillRect/>
          </a:stretch>
        </p:blipFill>
        <p:spPr>
          <a:xfrm flipH="1">
            <a:off x="6689742" y="9819010"/>
            <a:ext cx="70858" cy="70888"/>
          </a:xfrm>
          <a:prstGeom prst="rect">
            <a:avLst/>
          </a:prstGeom>
        </p:spPr>
      </p:pic>
      <p:pic>
        <p:nvPicPr>
          <p:cNvPr id="104" name="Image 38" descr=" ">
            <a:extLst>
              <a:ext uri="{FF2B5EF4-FFF2-40B4-BE49-F238E27FC236}">
                <a16:creationId xmlns:a16="http://schemas.microsoft.com/office/drawing/2014/main" id="{3D884D3A-E479-DC82-EF2E-DD2F17CECCFE}"/>
              </a:ext>
            </a:extLst>
          </p:cNvPr>
          <p:cNvPicPr>
            <a:picLocks noGrp="1" noRot="1" noChangeAspect="1" noMove="1" noResize="1" noEditPoints="1" noAdjustHandles="1" noChangeArrowheads="1" noChangeShapeType="1" noCrop="1"/>
          </p:cNvPicPr>
          <p:nvPr userDrawn="1"/>
        </p:nvPicPr>
        <p:blipFill>
          <a:blip r:embed="rId73">
            <a:extLst>
              <a:ext uri="{96DAC541-7B7A-43D3-8B79-37D633B846F1}">
                <asvg:svgBlip xmlns:asvg="http://schemas.microsoft.com/office/drawing/2016/SVG/main" r:embed="rId74"/>
              </a:ext>
            </a:extLst>
          </a:blip>
          <a:stretch>
            <a:fillRect/>
          </a:stretch>
        </p:blipFill>
        <p:spPr>
          <a:xfrm flipH="1">
            <a:off x="5988413" y="5110612"/>
            <a:ext cx="70858" cy="70889"/>
          </a:xfrm>
          <a:prstGeom prst="rect">
            <a:avLst/>
          </a:prstGeom>
        </p:spPr>
      </p:pic>
      <p:pic>
        <p:nvPicPr>
          <p:cNvPr id="105" name="Image 39" descr=" ">
            <a:extLst>
              <a:ext uri="{FF2B5EF4-FFF2-40B4-BE49-F238E27FC236}">
                <a16:creationId xmlns:a16="http://schemas.microsoft.com/office/drawing/2014/main" id="{A77488AA-2FCC-D60A-9DB3-1BDB78DBAF41}"/>
              </a:ext>
            </a:extLst>
          </p:cNvPr>
          <p:cNvPicPr>
            <a:picLocks noGrp="1" noRot="1" noChangeAspect="1" noMove="1" noResize="1" noEditPoints="1" noAdjustHandles="1" noChangeArrowheads="1" noChangeShapeType="1" noCrop="1"/>
          </p:cNvPicPr>
          <p:nvPr userDrawn="1"/>
        </p:nvPicPr>
        <p:blipFill>
          <a:blip r:embed="rId75">
            <a:extLst>
              <a:ext uri="{96DAC541-7B7A-43D3-8B79-37D633B846F1}">
                <asvg:svgBlip xmlns:asvg="http://schemas.microsoft.com/office/drawing/2016/SVG/main" r:embed="rId76"/>
              </a:ext>
            </a:extLst>
          </a:blip>
          <a:stretch>
            <a:fillRect/>
          </a:stretch>
        </p:blipFill>
        <p:spPr>
          <a:xfrm flipH="1">
            <a:off x="4068677" y="3684066"/>
            <a:ext cx="70856" cy="70889"/>
          </a:xfrm>
          <a:prstGeom prst="rect">
            <a:avLst/>
          </a:prstGeom>
        </p:spPr>
      </p:pic>
      <p:pic>
        <p:nvPicPr>
          <p:cNvPr id="106" name="Image 40" descr=" ">
            <a:extLst>
              <a:ext uri="{FF2B5EF4-FFF2-40B4-BE49-F238E27FC236}">
                <a16:creationId xmlns:a16="http://schemas.microsoft.com/office/drawing/2014/main" id="{08562F93-0BA7-E1A1-976C-22B75FAAA1A3}"/>
              </a:ext>
            </a:extLst>
          </p:cNvPr>
          <p:cNvPicPr>
            <a:picLocks noGrp="1" noRot="1" noChangeAspect="1" noMove="1" noResize="1" noEditPoints="1" noAdjustHandles="1" noChangeArrowheads="1" noChangeShapeType="1" noCrop="1"/>
          </p:cNvPicPr>
          <p:nvPr userDrawn="1"/>
        </p:nvPicPr>
        <p:blipFill>
          <a:blip r:embed="rId53">
            <a:extLst>
              <a:ext uri="{96DAC541-7B7A-43D3-8B79-37D633B846F1}">
                <asvg:svgBlip xmlns:asvg="http://schemas.microsoft.com/office/drawing/2016/SVG/main" r:embed="rId77"/>
              </a:ext>
            </a:extLst>
          </a:blip>
          <a:stretch>
            <a:fillRect/>
          </a:stretch>
        </p:blipFill>
        <p:spPr>
          <a:xfrm flipH="1">
            <a:off x="3993884" y="4121977"/>
            <a:ext cx="70856" cy="70889"/>
          </a:xfrm>
          <a:prstGeom prst="rect">
            <a:avLst/>
          </a:prstGeom>
        </p:spPr>
      </p:pic>
      <p:pic>
        <p:nvPicPr>
          <p:cNvPr id="107" name="Image 41" descr=" ">
            <a:extLst>
              <a:ext uri="{FF2B5EF4-FFF2-40B4-BE49-F238E27FC236}">
                <a16:creationId xmlns:a16="http://schemas.microsoft.com/office/drawing/2014/main" id="{CD40F786-2F69-37DD-40B3-A268BD9E2386}"/>
              </a:ext>
            </a:extLst>
          </p:cNvPr>
          <p:cNvPicPr>
            <a:picLocks noGrp="1" noRot="1" noChangeAspect="1" noMove="1" noResize="1" noEditPoints="1" noAdjustHandles="1" noChangeArrowheads="1" noChangeShapeType="1" noCrop="1"/>
          </p:cNvPicPr>
          <p:nvPr userDrawn="1"/>
        </p:nvPicPr>
        <p:blipFill>
          <a:blip r:embed="rId78">
            <a:extLst>
              <a:ext uri="{96DAC541-7B7A-43D3-8B79-37D633B846F1}">
                <asvg:svgBlip xmlns:asvg="http://schemas.microsoft.com/office/drawing/2016/SVG/main" r:embed="rId79"/>
              </a:ext>
            </a:extLst>
          </a:blip>
          <a:stretch>
            <a:fillRect/>
          </a:stretch>
        </p:blipFill>
        <p:spPr>
          <a:xfrm flipH="1">
            <a:off x="3273248" y="4059600"/>
            <a:ext cx="500445" cy="836442"/>
          </a:xfrm>
          <a:prstGeom prst="rect">
            <a:avLst/>
          </a:prstGeom>
        </p:spPr>
      </p:pic>
      <p:pic>
        <p:nvPicPr>
          <p:cNvPr id="108" name="Image 42" descr=" ">
            <a:extLst>
              <a:ext uri="{FF2B5EF4-FFF2-40B4-BE49-F238E27FC236}">
                <a16:creationId xmlns:a16="http://schemas.microsoft.com/office/drawing/2014/main" id="{84120BE2-0784-90C1-1F33-4C1286E3B9D0}"/>
              </a:ext>
            </a:extLst>
          </p:cNvPr>
          <p:cNvPicPr>
            <a:picLocks noGrp="1" noRot="1" noChangeAspect="1" noMove="1" noResize="1" noEditPoints="1" noAdjustHandles="1" noChangeArrowheads="1" noChangeShapeType="1" noCrop="1"/>
          </p:cNvPicPr>
          <p:nvPr userDrawn="1"/>
        </p:nvPicPr>
        <p:blipFill>
          <a:blip r:embed="rId80">
            <a:extLst>
              <a:ext uri="{96DAC541-7B7A-43D3-8B79-37D633B846F1}">
                <asvg:svgBlip xmlns:asvg="http://schemas.microsoft.com/office/drawing/2016/SVG/main" r:embed="rId81"/>
              </a:ext>
            </a:extLst>
          </a:blip>
          <a:stretch>
            <a:fillRect/>
          </a:stretch>
        </p:blipFill>
        <p:spPr>
          <a:xfrm flipH="1">
            <a:off x="3223220" y="4870885"/>
            <a:ext cx="70858" cy="70889"/>
          </a:xfrm>
          <a:prstGeom prst="rect">
            <a:avLst/>
          </a:prstGeom>
        </p:spPr>
      </p:pic>
      <p:pic>
        <p:nvPicPr>
          <p:cNvPr id="109" name="Image 43" descr=" ">
            <a:extLst>
              <a:ext uri="{FF2B5EF4-FFF2-40B4-BE49-F238E27FC236}">
                <a16:creationId xmlns:a16="http://schemas.microsoft.com/office/drawing/2014/main" id="{8FD208A0-790A-9F09-9A46-275D9B22E640}"/>
              </a:ext>
            </a:extLst>
          </p:cNvPr>
          <p:cNvPicPr>
            <a:picLocks noGrp="1" noRot="1" noChangeAspect="1" noMove="1" noResize="1" noEditPoints="1" noAdjustHandles="1" noChangeArrowheads="1" noChangeShapeType="1" noCrop="1"/>
          </p:cNvPicPr>
          <p:nvPr userDrawn="1"/>
        </p:nvPicPr>
        <p:blipFill>
          <a:blip r:embed="rId82">
            <a:extLst>
              <a:ext uri="{96DAC541-7B7A-43D3-8B79-37D633B846F1}">
                <asvg:svgBlip xmlns:asvg="http://schemas.microsoft.com/office/drawing/2016/SVG/main" r:embed="rId83"/>
              </a:ext>
            </a:extLst>
          </a:blip>
          <a:stretch>
            <a:fillRect/>
          </a:stretch>
        </p:blipFill>
        <p:spPr>
          <a:xfrm flipH="1">
            <a:off x="7021677" y="595823"/>
            <a:ext cx="85080" cy="85118"/>
          </a:xfrm>
          <a:prstGeom prst="rect">
            <a:avLst/>
          </a:prstGeom>
        </p:spPr>
      </p:pic>
      <p:pic>
        <p:nvPicPr>
          <p:cNvPr id="110" name="Image 44" descr=" ">
            <a:extLst>
              <a:ext uri="{FF2B5EF4-FFF2-40B4-BE49-F238E27FC236}">
                <a16:creationId xmlns:a16="http://schemas.microsoft.com/office/drawing/2014/main" id="{A5270461-F00F-5231-8B4B-544C44C40729}"/>
              </a:ext>
            </a:extLst>
          </p:cNvPr>
          <p:cNvPicPr>
            <a:picLocks noGrp="1" noRot="1" noChangeAspect="1" noMove="1" noResize="1" noEditPoints="1" noAdjustHandles="1" noChangeArrowheads="1" noChangeShapeType="1" noCrop="1"/>
          </p:cNvPicPr>
          <p:nvPr userDrawn="1"/>
        </p:nvPicPr>
        <p:blipFill>
          <a:blip r:embed="rId84">
            <a:extLst>
              <a:ext uri="{96DAC541-7B7A-43D3-8B79-37D633B846F1}">
                <asvg:svgBlip xmlns:asvg="http://schemas.microsoft.com/office/drawing/2016/SVG/main" r:embed="rId85"/>
              </a:ext>
            </a:extLst>
          </a:blip>
          <a:stretch>
            <a:fillRect/>
          </a:stretch>
        </p:blipFill>
        <p:spPr>
          <a:xfrm flipH="1">
            <a:off x="5084418" y="2963489"/>
            <a:ext cx="85078" cy="85118"/>
          </a:xfrm>
          <a:prstGeom prst="rect">
            <a:avLst/>
          </a:prstGeom>
        </p:spPr>
      </p:pic>
      <p:pic>
        <p:nvPicPr>
          <p:cNvPr id="111" name="Image 45" descr=" ">
            <a:extLst>
              <a:ext uri="{FF2B5EF4-FFF2-40B4-BE49-F238E27FC236}">
                <a16:creationId xmlns:a16="http://schemas.microsoft.com/office/drawing/2014/main" id="{39794E75-77DA-4CFE-0500-D578BEE69BC4}"/>
              </a:ext>
            </a:extLst>
          </p:cNvPr>
          <p:cNvPicPr>
            <a:picLocks noGrp="1" noRot="1" noChangeAspect="1" noMove="1" noResize="1" noEditPoints="1" noAdjustHandles="1" noChangeArrowheads="1" noChangeShapeType="1" noCrop="1"/>
          </p:cNvPicPr>
          <p:nvPr userDrawn="1"/>
        </p:nvPicPr>
        <p:blipFill>
          <a:blip r:embed="rId86">
            <a:extLst>
              <a:ext uri="{96DAC541-7B7A-43D3-8B79-37D633B846F1}">
                <asvg:svgBlip xmlns:asvg="http://schemas.microsoft.com/office/drawing/2016/SVG/main" r:embed="rId87"/>
              </a:ext>
            </a:extLst>
          </a:blip>
          <a:stretch>
            <a:fillRect/>
          </a:stretch>
        </p:blipFill>
        <p:spPr>
          <a:xfrm flipH="1">
            <a:off x="6029048" y="6491421"/>
            <a:ext cx="85078" cy="85118"/>
          </a:xfrm>
          <a:prstGeom prst="rect">
            <a:avLst/>
          </a:prstGeom>
        </p:spPr>
      </p:pic>
      <p:pic>
        <p:nvPicPr>
          <p:cNvPr id="112" name="Image 46" descr=" ">
            <a:extLst>
              <a:ext uri="{FF2B5EF4-FFF2-40B4-BE49-F238E27FC236}">
                <a16:creationId xmlns:a16="http://schemas.microsoft.com/office/drawing/2014/main" id="{F933AF60-409B-6EFA-7618-49BF4544B625}"/>
              </a:ext>
            </a:extLst>
          </p:cNvPr>
          <p:cNvPicPr>
            <a:picLocks noGrp="1" noRot="1" noChangeAspect="1" noMove="1" noResize="1" noEditPoints="1" noAdjustHandles="1" noChangeArrowheads="1" noChangeShapeType="1" noCrop="1"/>
          </p:cNvPicPr>
          <p:nvPr userDrawn="1"/>
        </p:nvPicPr>
        <p:blipFill>
          <a:blip r:embed="rId88">
            <a:extLst>
              <a:ext uri="{96DAC541-7B7A-43D3-8B79-37D633B846F1}">
                <asvg:svgBlip xmlns:asvg="http://schemas.microsoft.com/office/drawing/2016/SVG/main" r:embed="rId89"/>
              </a:ext>
            </a:extLst>
          </a:blip>
          <a:stretch>
            <a:fillRect/>
          </a:stretch>
        </p:blipFill>
        <p:spPr>
          <a:xfrm flipH="1">
            <a:off x="6653552" y="5572151"/>
            <a:ext cx="85080" cy="85118"/>
          </a:xfrm>
          <a:prstGeom prst="rect">
            <a:avLst/>
          </a:prstGeom>
        </p:spPr>
      </p:pic>
      <p:pic>
        <p:nvPicPr>
          <p:cNvPr id="113" name="Image 47" descr=" ">
            <a:extLst>
              <a:ext uri="{FF2B5EF4-FFF2-40B4-BE49-F238E27FC236}">
                <a16:creationId xmlns:a16="http://schemas.microsoft.com/office/drawing/2014/main" id="{B26459B7-F94E-0530-8AEC-B3CC797B3453}"/>
              </a:ext>
            </a:extLst>
          </p:cNvPr>
          <p:cNvPicPr>
            <a:picLocks noGrp="1" noRot="1" noChangeAspect="1" noMove="1" noResize="1" noEditPoints="1" noAdjustHandles="1" noChangeArrowheads="1" noChangeShapeType="1" noCrop="1"/>
          </p:cNvPicPr>
          <p:nvPr userDrawn="1"/>
        </p:nvPicPr>
        <p:blipFill>
          <a:blip r:embed="rId90">
            <a:extLst>
              <a:ext uri="{96DAC541-7B7A-43D3-8B79-37D633B846F1}">
                <asvg:svgBlip xmlns:asvg="http://schemas.microsoft.com/office/drawing/2016/SVG/main" r:embed="rId91"/>
              </a:ext>
            </a:extLst>
          </a:blip>
          <a:stretch>
            <a:fillRect/>
          </a:stretch>
        </p:blipFill>
        <p:spPr>
          <a:xfrm flipH="1">
            <a:off x="5355400" y="6970875"/>
            <a:ext cx="85078" cy="85117"/>
          </a:xfrm>
          <a:prstGeom prst="rect">
            <a:avLst/>
          </a:prstGeom>
        </p:spPr>
      </p:pic>
      <p:pic>
        <p:nvPicPr>
          <p:cNvPr id="114" name="Image 48" descr=" ">
            <a:extLst>
              <a:ext uri="{FF2B5EF4-FFF2-40B4-BE49-F238E27FC236}">
                <a16:creationId xmlns:a16="http://schemas.microsoft.com/office/drawing/2014/main" id="{593FA6FC-772D-BBFF-BB85-AF9694ACA49C}"/>
              </a:ext>
            </a:extLst>
          </p:cNvPr>
          <p:cNvPicPr>
            <a:picLocks noGrp="1" noRot="1" noChangeAspect="1" noMove="1" noResize="1" noEditPoints="1" noAdjustHandles="1" noChangeArrowheads="1" noChangeShapeType="1" noCrop="1"/>
          </p:cNvPicPr>
          <p:nvPr userDrawn="1"/>
        </p:nvPicPr>
        <p:blipFill>
          <a:blip r:embed="rId92">
            <a:extLst>
              <a:ext uri="{96DAC541-7B7A-43D3-8B79-37D633B846F1}">
                <asvg:svgBlip xmlns:asvg="http://schemas.microsoft.com/office/drawing/2016/SVG/main" r:embed="rId93"/>
              </a:ext>
            </a:extLst>
          </a:blip>
          <a:stretch>
            <a:fillRect/>
          </a:stretch>
        </p:blipFill>
        <p:spPr>
          <a:xfrm flipH="1">
            <a:off x="3614457" y="8971519"/>
            <a:ext cx="85078" cy="85118"/>
          </a:xfrm>
          <a:prstGeom prst="rect">
            <a:avLst/>
          </a:prstGeom>
        </p:spPr>
      </p:pic>
      <p:pic>
        <p:nvPicPr>
          <p:cNvPr id="115" name="Image 49" descr=" ">
            <a:extLst>
              <a:ext uri="{FF2B5EF4-FFF2-40B4-BE49-F238E27FC236}">
                <a16:creationId xmlns:a16="http://schemas.microsoft.com/office/drawing/2014/main" id="{A8EE1C9B-CB1F-5612-4CCB-A6CDDA2AD32F}"/>
              </a:ext>
            </a:extLst>
          </p:cNvPr>
          <p:cNvPicPr>
            <a:picLocks noGrp="1" noRot="1" noChangeAspect="1" noMove="1" noResize="1" noEditPoints="1" noAdjustHandles="1" noChangeArrowheads="1" noChangeShapeType="1" noCrop="1"/>
          </p:cNvPicPr>
          <p:nvPr userDrawn="1"/>
        </p:nvPicPr>
        <p:blipFill>
          <a:blip r:embed="rId94">
            <a:extLst>
              <a:ext uri="{96DAC541-7B7A-43D3-8B79-37D633B846F1}">
                <asvg:svgBlip xmlns:asvg="http://schemas.microsoft.com/office/drawing/2016/SVG/main" r:embed="rId95"/>
              </a:ext>
            </a:extLst>
          </a:blip>
          <a:stretch>
            <a:fillRect/>
          </a:stretch>
        </p:blipFill>
        <p:spPr>
          <a:xfrm flipH="1">
            <a:off x="6026508" y="9638612"/>
            <a:ext cx="85080" cy="85118"/>
          </a:xfrm>
          <a:prstGeom prst="rect">
            <a:avLst/>
          </a:prstGeom>
        </p:spPr>
      </p:pic>
      <p:pic>
        <p:nvPicPr>
          <p:cNvPr id="116" name="Image 50" descr=" ">
            <a:extLst>
              <a:ext uri="{FF2B5EF4-FFF2-40B4-BE49-F238E27FC236}">
                <a16:creationId xmlns:a16="http://schemas.microsoft.com/office/drawing/2014/main" id="{C03CD822-5B9E-40F2-DCCD-31A632A6DF24}"/>
              </a:ext>
            </a:extLst>
          </p:cNvPr>
          <p:cNvPicPr>
            <a:picLocks noGrp="1" noRot="1" noChangeAspect="1" noMove="1" noResize="1" noEditPoints="1" noAdjustHandles="1" noChangeArrowheads="1" noChangeShapeType="1" noCrop="1"/>
          </p:cNvPicPr>
          <p:nvPr userDrawn="1"/>
        </p:nvPicPr>
        <p:blipFill>
          <a:blip r:embed="rId96">
            <a:extLst>
              <a:ext uri="{96DAC541-7B7A-43D3-8B79-37D633B846F1}">
                <asvg:svgBlip xmlns:asvg="http://schemas.microsoft.com/office/drawing/2016/SVG/main" r:embed="rId97"/>
              </a:ext>
            </a:extLst>
          </a:blip>
          <a:stretch>
            <a:fillRect/>
          </a:stretch>
        </p:blipFill>
        <p:spPr>
          <a:xfrm flipH="1">
            <a:off x="5669303" y="11217987"/>
            <a:ext cx="85080" cy="85117"/>
          </a:xfrm>
          <a:prstGeom prst="rect">
            <a:avLst/>
          </a:prstGeom>
        </p:spPr>
      </p:pic>
      <p:pic>
        <p:nvPicPr>
          <p:cNvPr id="117" name="Image 51" descr=" ">
            <a:extLst>
              <a:ext uri="{FF2B5EF4-FFF2-40B4-BE49-F238E27FC236}">
                <a16:creationId xmlns:a16="http://schemas.microsoft.com/office/drawing/2014/main" id="{A007A45E-59DE-8E5A-4079-C0357CC90CE1}"/>
              </a:ext>
            </a:extLst>
          </p:cNvPr>
          <p:cNvPicPr>
            <a:picLocks noGrp="1" noRot="1" noChangeAspect="1" noMove="1" noResize="1" noEditPoints="1" noAdjustHandles="1" noChangeArrowheads="1" noChangeShapeType="1" noCrop="1"/>
          </p:cNvPicPr>
          <p:nvPr userDrawn="1"/>
        </p:nvPicPr>
        <p:blipFill>
          <a:blip r:embed="rId98">
            <a:extLst>
              <a:ext uri="{96DAC541-7B7A-43D3-8B79-37D633B846F1}">
                <asvg:svgBlip xmlns:asvg="http://schemas.microsoft.com/office/drawing/2016/SVG/main" r:embed="rId99"/>
              </a:ext>
            </a:extLst>
          </a:blip>
          <a:stretch>
            <a:fillRect/>
          </a:stretch>
        </p:blipFill>
        <p:spPr>
          <a:xfrm flipH="1">
            <a:off x="4812038" y="11854845"/>
            <a:ext cx="85080" cy="85117"/>
          </a:xfrm>
          <a:prstGeom prst="rect">
            <a:avLst/>
          </a:prstGeom>
        </p:spPr>
      </p:pic>
      <p:pic>
        <p:nvPicPr>
          <p:cNvPr id="118" name="Image 52" descr=" ">
            <a:extLst>
              <a:ext uri="{FF2B5EF4-FFF2-40B4-BE49-F238E27FC236}">
                <a16:creationId xmlns:a16="http://schemas.microsoft.com/office/drawing/2014/main" id="{0026B93E-EAEB-123A-64D7-A7C5B3776DB2}"/>
              </a:ext>
            </a:extLst>
          </p:cNvPr>
          <p:cNvPicPr>
            <a:picLocks noGrp="1" noRot="1" noChangeAspect="1" noMove="1" noResize="1" noEditPoints="1" noAdjustHandles="1" noChangeArrowheads="1" noChangeShapeType="1" noCrop="1"/>
          </p:cNvPicPr>
          <p:nvPr userDrawn="1"/>
        </p:nvPicPr>
        <p:blipFill>
          <a:blip r:embed="rId100">
            <a:extLst>
              <a:ext uri="{96DAC541-7B7A-43D3-8B79-37D633B846F1}">
                <asvg:svgBlip xmlns:asvg="http://schemas.microsoft.com/office/drawing/2016/SVG/main" r:embed="rId101"/>
              </a:ext>
            </a:extLst>
          </a:blip>
          <a:stretch>
            <a:fillRect/>
          </a:stretch>
        </p:blipFill>
        <p:spPr>
          <a:xfrm flipH="1">
            <a:off x="6682632" y="9811895"/>
            <a:ext cx="85078" cy="85118"/>
          </a:xfrm>
          <a:prstGeom prst="rect">
            <a:avLst/>
          </a:prstGeom>
        </p:spPr>
      </p:pic>
      <p:pic>
        <p:nvPicPr>
          <p:cNvPr id="119" name="Image 53" descr=" ">
            <a:extLst>
              <a:ext uri="{FF2B5EF4-FFF2-40B4-BE49-F238E27FC236}">
                <a16:creationId xmlns:a16="http://schemas.microsoft.com/office/drawing/2014/main" id="{DF29BD43-6D42-EF40-A443-EF91340B48AD}"/>
              </a:ext>
            </a:extLst>
          </p:cNvPr>
          <p:cNvPicPr>
            <a:picLocks noGrp="1" noRot="1" noChangeAspect="1" noMove="1" noResize="1" noEditPoints="1" noAdjustHandles="1" noChangeArrowheads="1" noChangeShapeType="1" noCrop="1"/>
          </p:cNvPicPr>
          <p:nvPr userDrawn="1"/>
        </p:nvPicPr>
        <p:blipFill>
          <a:blip r:embed="rId102">
            <a:extLst>
              <a:ext uri="{96DAC541-7B7A-43D3-8B79-37D633B846F1}">
                <asvg:svgBlip xmlns:asvg="http://schemas.microsoft.com/office/drawing/2016/SVG/main" r:embed="rId103"/>
              </a:ext>
            </a:extLst>
          </a:blip>
          <a:stretch>
            <a:fillRect/>
          </a:stretch>
        </p:blipFill>
        <p:spPr>
          <a:xfrm flipH="1">
            <a:off x="5981302" y="5103497"/>
            <a:ext cx="85078" cy="85117"/>
          </a:xfrm>
          <a:prstGeom prst="rect">
            <a:avLst/>
          </a:prstGeom>
        </p:spPr>
      </p:pic>
      <p:pic>
        <p:nvPicPr>
          <p:cNvPr id="120" name="Image 54" descr=" ">
            <a:extLst>
              <a:ext uri="{FF2B5EF4-FFF2-40B4-BE49-F238E27FC236}">
                <a16:creationId xmlns:a16="http://schemas.microsoft.com/office/drawing/2014/main" id="{1E308AD3-5924-5820-824F-98B1D16FA586}"/>
              </a:ext>
            </a:extLst>
          </p:cNvPr>
          <p:cNvPicPr>
            <a:picLocks noGrp="1" noRot="1" noChangeAspect="1" noMove="1" noResize="1" noEditPoints="1" noAdjustHandles="1" noChangeArrowheads="1" noChangeShapeType="1" noCrop="1"/>
          </p:cNvPicPr>
          <p:nvPr userDrawn="1"/>
        </p:nvPicPr>
        <p:blipFill>
          <a:blip r:embed="rId104">
            <a:extLst>
              <a:ext uri="{96DAC541-7B7A-43D3-8B79-37D633B846F1}">
                <asvg:svgBlip xmlns:asvg="http://schemas.microsoft.com/office/drawing/2016/SVG/main" r:embed="rId105"/>
              </a:ext>
            </a:extLst>
          </a:blip>
          <a:stretch>
            <a:fillRect/>
          </a:stretch>
        </p:blipFill>
        <p:spPr>
          <a:xfrm flipH="1">
            <a:off x="4061566" y="3676952"/>
            <a:ext cx="85080" cy="85118"/>
          </a:xfrm>
          <a:prstGeom prst="rect">
            <a:avLst/>
          </a:prstGeom>
        </p:spPr>
      </p:pic>
      <p:pic>
        <p:nvPicPr>
          <p:cNvPr id="121" name="Image 55" descr=" ">
            <a:extLst>
              <a:ext uri="{FF2B5EF4-FFF2-40B4-BE49-F238E27FC236}">
                <a16:creationId xmlns:a16="http://schemas.microsoft.com/office/drawing/2014/main" id="{8EA0CBA3-3BDE-EDEC-8E0A-DEA00EE6D6E3}"/>
              </a:ext>
            </a:extLst>
          </p:cNvPr>
          <p:cNvPicPr>
            <a:picLocks noGrp="1" noRot="1" noChangeAspect="1" noMove="1" noResize="1" noEditPoints="1" noAdjustHandles="1" noChangeArrowheads="1" noChangeShapeType="1" noCrop="1"/>
          </p:cNvPicPr>
          <p:nvPr userDrawn="1"/>
        </p:nvPicPr>
        <p:blipFill>
          <a:blip r:embed="rId82">
            <a:extLst>
              <a:ext uri="{96DAC541-7B7A-43D3-8B79-37D633B846F1}">
                <asvg:svgBlip xmlns:asvg="http://schemas.microsoft.com/office/drawing/2016/SVG/main" r:embed="rId106"/>
              </a:ext>
            </a:extLst>
          </a:blip>
          <a:stretch>
            <a:fillRect/>
          </a:stretch>
        </p:blipFill>
        <p:spPr>
          <a:xfrm flipH="1">
            <a:off x="3986772" y="4114863"/>
            <a:ext cx="85080" cy="85118"/>
          </a:xfrm>
          <a:prstGeom prst="rect">
            <a:avLst/>
          </a:prstGeom>
        </p:spPr>
      </p:pic>
      <p:pic>
        <p:nvPicPr>
          <p:cNvPr id="122" name="Image 56" descr=" ">
            <a:extLst>
              <a:ext uri="{FF2B5EF4-FFF2-40B4-BE49-F238E27FC236}">
                <a16:creationId xmlns:a16="http://schemas.microsoft.com/office/drawing/2014/main" id="{A68BB5DB-2508-3F35-AD28-A2590A5B67A7}"/>
              </a:ext>
            </a:extLst>
          </p:cNvPr>
          <p:cNvPicPr>
            <a:picLocks noGrp="1" noRot="1" noChangeAspect="1" noMove="1" noResize="1" noEditPoints="1" noAdjustHandles="1" noChangeArrowheads="1" noChangeShapeType="1" noCrop="1"/>
          </p:cNvPicPr>
          <p:nvPr userDrawn="1"/>
        </p:nvPicPr>
        <p:blipFill>
          <a:blip r:embed="rId107">
            <a:extLst>
              <a:ext uri="{96DAC541-7B7A-43D3-8B79-37D633B846F1}">
                <asvg:svgBlip xmlns:asvg="http://schemas.microsoft.com/office/drawing/2016/SVG/main" r:embed="rId108"/>
              </a:ext>
            </a:extLst>
          </a:blip>
          <a:stretch>
            <a:fillRect/>
          </a:stretch>
        </p:blipFill>
        <p:spPr>
          <a:xfrm flipH="1">
            <a:off x="3216110" y="4863771"/>
            <a:ext cx="85078" cy="85117"/>
          </a:xfrm>
          <a:prstGeom prst="rect">
            <a:avLst/>
          </a:prstGeom>
        </p:spPr>
      </p:pic>
      <p:pic>
        <p:nvPicPr>
          <p:cNvPr id="2" name="Image 1" descr=" ">
            <a:extLst>
              <a:ext uri="{FF2B5EF4-FFF2-40B4-BE49-F238E27FC236}">
                <a16:creationId xmlns:a16="http://schemas.microsoft.com/office/drawing/2014/main" id="{2A9696B7-E323-7CF3-025A-A023DACD9927}"/>
              </a:ext>
            </a:extLst>
          </p:cNvPr>
          <p:cNvPicPr/>
          <p:nvPr userDrawn="1"/>
        </p:nvPicPr>
        <p:blipFill>
          <a:blip r:embed="rId109">
            <a:extLst>
              <a:ext uri="{96DAC541-7B7A-43D3-8B79-37D633B846F1}">
                <asvg:svgBlip xmlns:asvg="http://schemas.microsoft.com/office/drawing/2016/SVG/main" r:embed="rId110"/>
              </a:ext>
            </a:extLst>
          </a:blip>
          <a:stretch>
            <a:fillRect/>
          </a:stretch>
        </p:blipFill>
        <p:spPr>
          <a:xfrm>
            <a:off x="2071101" y="12137714"/>
            <a:ext cx="103491" cy="324717"/>
          </a:xfrm>
          <a:prstGeom prst="rect">
            <a:avLst/>
          </a:prstGeom>
        </p:spPr>
      </p:pic>
      <p:pic>
        <p:nvPicPr>
          <p:cNvPr id="3" name="Image 2" descr=" ">
            <a:extLst>
              <a:ext uri="{FF2B5EF4-FFF2-40B4-BE49-F238E27FC236}">
                <a16:creationId xmlns:a16="http://schemas.microsoft.com/office/drawing/2014/main" id="{2E3D2B9F-759A-F3A7-991C-D8C35A7F009E}"/>
              </a:ext>
            </a:extLst>
          </p:cNvPr>
          <p:cNvPicPr/>
          <p:nvPr userDrawn="1"/>
        </p:nvPicPr>
        <p:blipFill>
          <a:blip r:embed="rId111">
            <a:extLst>
              <a:ext uri="{96DAC541-7B7A-43D3-8B79-37D633B846F1}">
                <asvg:svgBlip xmlns:asvg="http://schemas.microsoft.com/office/drawing/2016/SVG/main" r:embed="rId112"/>
              </a:ext>
            </a:extLst>
          </a:blip>
          <a:stretch>
            <a:fillRect/>
          </a:stretch>
        </p:blipFill>
        <p:spPr>
          <a:xfrm>
            <a:off x="1925832" y="12073609"/>
            <a:ext cx="1127486" cy="389584"/>
          </a:xfrm>
          <a:prstGeom prst="rect">
            <a:avLst/>
          </a:prstGeom>
        </p:spPr>
      </p:pic>
      <p:pic>
        <p:nvPicPr>
          <p:cNvPr id="4" name="Image 3" descr=" ">
            <a:extLst>
              <a:ext uri="{FF2B5EF4-FFF2-40B4-BE49-F238E27FC236}">
                <a16:creationId xmlns:a16="http://schemas.microsoft.com/office/drawing/2014/main" id="{14D2F635-4625-A06C-BD7D-5B7AF8B657D2}"/>
              </a:ext>
            </a:extLst>
          </p:cNvPr>
          <p:cNvPicPr/>
          <p:nvPr userDrawn="1"/>
        </p:nvPicPr>
        <p:blipFill>
          <a:blip r:embed="rId113">
            <a:extLst>
              <a:ext uri="{96DAC541-7B7A-43D3-8B79-37D633B846F1}">
                <asvg:svgBlip xmlns:asvg="http://schemas.microsoft.com/office/drawing/2016/SVG/main" r:embed="rId114"/>
              </a:ext>
            </a:extLst>
          </a:blip>
          <a:stretch>
            <a:fillRect/>
          </a:stretch>
        </p:blipFill>
        <p:spPr>
          <a:xfrm>
            <a:off x="2314528" y="12198440"/>
            <a:ext cx="240507" cy="263102"/>
          </a:xfrm>
          <a:prstGeom prst="rect">
            <a:avLst/>
          </a:prstGeom>
        </p:spPr>
      </p:pic>
      <p:pic>
        <p:nvPicPr>
          <p:cNvPr id="5" name="Image 4" descr=" ">
            <a:extLst>
              <a:ext uri="{FF2B5EF4-FFF2-40B4-BE49-F238E27FC236}">
                <a16:creationId xmlns:a16="http://schemas.microsoft.com/office/drawing/2014/main" id="{2C3106FF-FBEF-E1E9-5F85-D883B2D4AD83}"/>
              </a:ext>
            </a:extLst>
          </p:cNvPr>
          <p:cNvPicPr/>
          <p:nvPr userDrawn="1"/>
        </p:nvPicPr>
        <p:blipFill>
          <a:blip r:embed="rId115">
            <a:extLst>
              <a:ext uri="{96DAC541-7B7A-43D3-8B79-37D633B846F1}">
                <asvg:svgBlip xmlns:asvg="http://schemas.microsoft.com/office/drawing/2016/SVG/main" r:embed="rId116"/>
              </a:ext>
            </a:extLst>
          </a:blip>
          <a:stretch>
            <a:fillRect/>
          </a:stretch>
        </p:blipFill>
        <p:spPr>
          <a:xfrm>
            <a:off x="2534082" y="12198567"/>
            <a:ext cx="284062" cy="263356"/>
          </a:xfrm>
          <a:prstGeom prst="rect">
            <a:avLst/>
          </a:prstGeom>
        </p:spPr>
      </p:pic>
      <p:pic>
        <p:nvPicPr>
          <p:cNvPr id="6" name="Image 5" descr=" ">
            <a:extLst>
              <a:ext uri="{FF2B5EF4-FFF2-40B4-BE49-F238E27FC236}">
                <a16:creationId xmlns:a16="http://schemas.microsoft.com/office/drawing/2014/main" id="{8E0C2ED3-6C6B-4D8E-1501-029CA44519C6}"/>
              </a:ext>
            </a:extLst>
          </p:cNvPr>
          <p:cNvPicPr/>
          <p:nvPr userDrawn="1"/>
        </p:nvPicPr>
        <p:blipFill>
          <a:blip r:embed="rId117">
            <a:extLst>
              <a:ext uri="{96DAC541-7B7A-43D3-8B79-37D633B846F1}">
                <asvg:svgBlip xmlns:asvg="http://schemas.microsoft.com/office/drawing/2016/SVG/main" r:embed="rId118"/>
              </a:ext>
            </a:extLst>
          </a:blip>
          <a:stretch>
            <a:fillRect/>
          </a:stretch>
        </p:blipFill>
        <p:spPr>
          <a:xfrm>
            <a:off x="2798589" y="12194883"/>
            <a:ext cx="236952" cy="271486"/>
          </a:xfrm>
          <a:prstGeom prst="rect">
            <a:avLst/>
          </a:prstGeom>
        </p:spPr>
      </p:pic>
      <p:pic>
        <p:nvPicPr>
          <p:cNvPr id="7" name="Image 6" descr=" ">
            <a:extLst>
              <a:ext uri="{FF2B5EF4-FFF2-40B4-BE49-F238E27FC236}">
                <a16:creationId xmlns:a16="http://schemas.microsoft.com/office/drawing/2014/main" id="{C3F4382A-591D-0EC0-7C71-4B6C3A085A38}"/>
              </a:ext>
            </a:extLst>
          </p:cNvPr>
          <p:cNvPicPr/>
          <p:nvPr userDrawn="1"/>
        </p:nvPicPr>
        <p:blipFill>
          <a:blip r:embed="rId119">
            <a:extLst>
              <a:ext uri="{96DAC541-7B7A-43D3-8B79-37D633B846F1}">
                <asvg:svgBlip xmlns:asvg="http://schemas.microsoft.com/office/drawing/2016/SVG/main" r:embed="rId120"/>
              </a:ext>
            </a:extLst>
          </a:blip>
          <a:stretch>
            <a:fillRect/>
          </a:stretch>
        </p:blipFill>
        <p:spPr>
          <a:xfrm>
            <a:off x="2205703" y="12198694"/>
            <a:ext cx="80761" cy="263102"/>
          </a:xfrm>
          <a:prstGeom prst="rect">
            <a:avLst/>
          </a:prstGeom>
        </p:spPr>
      </p:pic>
      <p:pic>
        <p:nvPicPr>
          <p:cNvPr id="8" name="Image 7" descr=" ">
            <a:extLst>
              <a:ext uri="{FF2B5EF4-FFF2-40B4-BE49-F238E27FC236}">
                <a16:creationId xmlns:a16="http://schemas.microsoft.com/office/drawing/2014/main" id="{34291A65-595C-23BB-9AAA-C7EE5754822E}"/>
              </a:ext>
            </a:extLst>
          </p:cNvPr>
          <p:cNvPicPr/>
          <p:nvPr userDrawn="1"/>
        </p:nvPicPr>
        <p:blipFill>
          <a:blip r:embed="rId121">
            <a:extLst>
              <a:ext uri="{96DAC541-7B7A-43D3-8B79-37D633B846F1}">
                <asvg:svgBlip xmlns:asvg="http://schemas.microsoft.com/office/drawing/2016/SVG/main" r:embed="rId122"/>
              </a:ext>
            </a:extLst>
          </a:blip>
          <a:stretch>
            <a:fillRect/>
          </a:stretch>
        </p:blipFill>
        <p:spPr>
          <a:xfrm>
            <a:off x="1732690" y="12148383"/>
            <a:ext cx="218919" cy="314810"/>
          </a:xfrm>
          <a:prstGeom prst="rect">
            <a:avLst/>
          </a:prstGeom>
        </p:spPr>
      </p:pic>
    </p:spTree>
    <p:extLst>
      <p:ext uri="{BB962C8B-B14F-4D97-AF65-F5344CB8AC3E}">
        <p14:creationId xmlns:p14="http://schemas.microsoft.com/office/powerpoint/2010/main" val="3522695205"/>
      </p:ext>
    </p:extLst>
  </p:cSld>
  <p:clrMap bg1="lt1" tx1="dk1" bg2="lt2" tx2="dk2" accent1="accent1" accent2="accent2" accent3="accent3" accent4="accent4" accent5="accent5" accent6="accent6" hlink="hlink" folHlink="folHlink"/>
  <p:sldLayoutIdLst>
    <p:sldLayoutId id="2147483815" r:id="rId1"/>
    <p:sldLayoutId id="2147483808" r:id="rId2"/>
    <p:sldLayoutId id="2147483800" r:id="rId3"/>
    <p:sldLayoutId id="2147483771" r:id="rId4"/>
    <p:sldLayoutId id="2147483772" r:id="rId5"/>
    <p:sldLayoutId id="2147483754" r:id="rId6"/>
    <p:sldLayoutId id="2147483755" r:id="rId7"/>
    <p:sldLayoutId id="2147483756" r:id="rId8"/>
    <p:sldLayoutId id="2147483757" r:id="rId9"/>
    <p:sldLayoutId id="2147483758"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Image 0" descr=" ">
            <a:extLst>
              <a:ext uri="{FF2B5EF4-FFF2-40B4-BE49-F238E27FC236}">
                <a16:creationId xmlns:a16="http://schemas.microsoft.com/office/drawing/2014/main" id="{DD573A33-0F85-A7B8-4462-F48879002EE5}"/>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0" y="0"/>
            <a:ext cx="24387046" cy="13725525"/>
          </a:xfrm>
          <a:prstGeom prst="rect">
            <a:avLst/>
          </a:prstGeom>
        </p:spPr>
      </p:pic>
    </p:spTree>
    <p:extLst>
      <p:ext uri="{BB962C8B-B14F-4D97-AF65-F5344CB8AC3E}">
        <p14:creationId xmlns:p14="http://schemas.microsoft.com/office/powerpoint/2010/main" val="1567423013"/>
      </p:ext>
    </p:extLst>
  </p:cSld>
  <p:clrMap bg1="lt1" tx1="dk1" bg2="lt2" tx2="dk2" accent1="accent1" accent2="accent2" accent3="accent3" accent4="accent4" accent5="accent5" accent6="accent6" hlink="hlink" folHlink="folHlink"/>
  <p:sldLayoutIdLst>
    <p:sldLayoutId id="2147483816" r:id="rId1"/>
    <p:sldLayoutId id="2147483809" r:id="rId2"/>
    <p:sldLayoutId id="2147483801" r:id="rId3"/>
    <p:sldLayoutId id="2147483769" r:id="rId4"/>
    <p:sldLayoutId id="2147483770" r:id="rId5"/>
    <p:sldLayoutId id="2147483759" r:id="rId6"/>
    <p:sldLayoutId id="2147483760" r:id="rId7"/>
    <p:sldLayoutId id="2147483761" r:id="rId8"/>
    <p:sldLayoutId id="2147483762" r:id="rId9"/>
    <p:sldLayoutId id="2147483763"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22.png"/><Relationship Id="rId16" Type="http://schemas.openxmlformats.org/officeDocument/2006/relationships/image" Target="../media/image15.svg"/><Relationship Id="rId1" Type="http://schemas.openxmlformats.org/officeDocument/2006/relationships/slideLayout" Target="../slideLayouts/slideLayout3.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image" Target="../media/image222.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24.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6.png"/><Relationship Id="rId18" Type="http://schemas.openxmlformats.org/officeDocument/2006/relationships/image" Target="../media/image11.svg"/><Relationship Id="rId3" Type="http://schemas.openxmlformats.org/officeDocument/2006/relationships/image" Target="../media/image16.png"/><Relationship Id="rId21" Type="http://schemas.openxmlformats.org/officeDocument/2006/relationships/image" Target="../media/image14.png"/><Relationship Id="rId7" Type="http://schemas.openxmlformats.org/officeDocument/2006/relationships/image" Target="../media/image20.svg"/><Relationship Id="rId12" Type="http://schemas.openxmlformats.org/officeDocument/2006/relationships/image" Target="../media/image5.svg"/><Relationship Id="rId17" Type="http://schemas.openxmlformats.org/officeDocument/2006/relationships/image" Target="../media/image10.png"/><Relationship Id="rId2" Type="http://schemas.openxmlformats.org/officeDocument/2006/relationships/image" Target="../media/image22.png"/><Relationship Id="rId16" Type="http://schemas.openxmlformats.org/officeDocument/2006/relationships/image" Target="../media/image9.svg"/><Relationship Id="rId20" Type="http://schemas.openxmlformats.org/officeDocument/2006/relationships/image" Target="../media/image13.sv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4.png"/><Relationship Id="rId5" Type="http://schemas.openxmlformats.org/officeDocument/2006/relationships/image" Target="../media/image18.png"/><Relationship Id="rId15" Type="http://schemas.openxmlformats.org/officeDocument/2006/relationships/image" Target="../media/image8.png"/><Relationship Id="rId10" Type="http://schemas.openxmlformats.org/officeDocument/2006/relationships/image" Target="../media/image3.svg"/><Relationship Id="rId19" Type="http://schemas.openxmlformats.org/officeDocument/2006/relationships/image" Target="../media/image12.png"/><Relationship Id="rId4" Type="http://schemas.openxmlformats.org/officeDocument/2006/relationships/image" Target="../media/image17.svg"/><Relationship Id="rId9" Type="http://schemas.openxmlformats.org/officeDocument/2006/relationships/image" Target="../media/image2.png"/><Relationship Id="rId14" Type="http://schemas.openxmlformats.org/officeDocument/2006/relationships/image" Target="../media/image7.svg"/><Relationship Id="rId22" Type="http://schemas.openxmlformats.org/officeDocument/2006/relationships/image" Target="../media/image15.svg"/></Relationships>
</file>

<file path=ppt/slides/_rels/slide20.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image" Target="../media/image229.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24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image" Target="../media/image244.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247.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21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 ">
            <a:extLst>
              <a:ext uri="{FF2B5EF4-FFF2-40B4-BE49-F238E27FC236}">
                <a16:creationId xmlns:a16="http://schemas.microsoft.com/office/drawing/2014/main" id="{CAD13022-35D6-9E63-5AD2-733AB5F2195C}"/>
              </a:ext>
            </a:extLst>
          </p:cNvPr>
          <p:cNvPicPr>
            <a:picLocks noChangeAspect="1"/>
          </p:cNvPicPr>
          <p:nvPr/>
        </p:nvPicPr>
        <p:blipFill>
          <a:blip r:embed="rId2"/>
          <a:stretch>
            <a:fillRect/>
          </a:stretch>
        </p:blipFill>
        <p:spPr>
          <a:xfrm>
            <a:off x="16552" y="32657"/>
            <a:ext cx="24387048" cy="13725525"/>
          </a:xfrm>
          <a:prstGeom prst="rect">
            <a:avLst/>
          </a:prstGeom>
        </p:spPr>
      </p:pic>
      <p:sp>
        <p:nvSpPr>
          <p:cNvPr id="6" name="Text 1">
            <a:extLst>
              <a:ext uri="{FF2B5EF4-FFF2-40B4-BE49-F238E27FC236}">
                <a16:creationId xmlns:a16="http://schemas.microsoft.com/office/drawing/2014/main" id="{6D79AA2C-F966-969D-E53C-E13F6FD7523F}"/>
              </a:ext>
            </a:extLst>
          </p:cNvPr>
          <p:cNvSpPr/>
          <p:nvPr/>
        </p:nvSpPr>
        <p:spPr>
          <a:xfrm>
            <a:off x="1765520" y="1600200"/>
            <a:ext cx="9259585" cy="4072032"/>
          </a:xfrm>
          <a:prstGeom prst="rect">
            <a:avLst/>
          </a:prstGeom>
          <a:noFill/>
          <a:ln/>
        </p:spPr>
        <p:txBody>
          <a:bodyPr wrap="square" lIns="0" tIns="0" rIns="0" bIns="0" rtlCol="0" anchor="t"/>
          <a:lstStyle/>
          <a:p>
            <a:pPr marL="0" indent="0" algn="l">
              <a:buNone/>
            </a:pPr>
            <a:r>
              <a:rPr lang="en-US" sz="5000" dirty="0">
                <a:solidFill>
                  <a:srgbClr val="016D3F">
                    <a:alpha val="100000"/>
                  </a:srgbClr>
                </a:solidFill>
                <a:latin typeface="Pretendard Bold" pitchFamily="34" charset="0"/>
                <a:ea typeface="Pretendard Bold" pitchFamily="34" charset="-122"/>
                <a:cs typeface="Pretendard Bold" pitchFamily="34" charset="-120"/>
              </a:rPr>
              <a:t>Numerical Modelling of Underground Excavations and Tunnelling Works: Research and Practice</a:t>
            </a:r>
            <a:endParaRPr lang="en-US" sz="5000" dirty="0"/>
          </a:p>
        </p:txBody>
      </p:sp>
      <p:sp>
        <p:nvSpPr>
          <p:cNvPr id="40" name="Text 1">
            <a:extLst>
              <a:ext uri="{FF2B5EF4-FFF2-40B4-BE49-F238E27FC236}">
                <a16:creationId xmlns:a16="http://schemas.microsoft.com/office/drawing/2014/main" id="{E5A09603-F557-B5CE-DCB4-2A3B0D606587}"/>
              </a:ext>
            </a:extLst>
          </p:cNvPr>
          <p:cNvSpPr/>
          <p:nvPr/>
        </p:nvSpPr>
        <p:spPr>
          <a:xfrm>
            <a:off x="12422152" y="1924620"/>
            <a:ext cx="12329168" cy="846667"/>
          </a:xfrm>
          <a:prstGeom prst="rect">
            <a:avLst/>
          </a:prstGeom>
          <a:noFill/>
          <a:ln/>
        </p:spPr>
        <p:txBody>
          <a:bodyPr wrap="square" lIns="0" tIns="0" rIns="0" bIns="0" rtlCol="0" anchor="t"/>
          <a:lstStyle/>
          <a:p>
            <a:pPr marL="0" indent="0" algn="l">
              <a:lnSpc>
                <a:spcPts val="5000"/>
              </a:lnSpc>
              <a:buNone/>
            </a:pPr>
            <a:r>
              <a:rPr lang="en-US" sz="4000" b="1" dirty="0">
                <a:solidFill>
                  <a:srgbClr val="016D3F"/>
                </a:solidFill>
                <a:latin typeface="Pretendard"/>
                <a:ea typeface="Pretendard SemiBold" panose="02000503000000020004" pitchFamily="2" charset="-127"/>
                <a:cs typeface="Pretendard SemiBold" panose="02000503000000020004" pitchFamily="2" charset="-127"/>
              </a:rPr>
              <a:t>01 </a:t>
            </a:r>
            <a:r>
              <a:rPr lang="en-US" sz="4400" b="1" dirty="0">
                <a:solidFill>
                  <a:srgbClr val="016D3F"/>
                </a:solidFill>
                <a:latin typeface="Pretendard"/>
                <a:ea typeface="Pretendard SemiBold" panose="02000503000000020004" pitchFamily="2" charset="-127"/>
                <a:cs typeface="Pretendard SemiBold" panose="02000503000000020004" pitchFamily="2" charset="-127"/>
              </a:rPr>
              <a:t>Content 1</a:t>
            </a:r>
            <a:endParaRPr lang="en-US" sz="4400" b="1" dirty="0">
              <a:solidFill>
                <a:srgbClr val="016D3F"/>
              </a:solidFill>
              <a:latin typeface="Pretendard"/>
              <a:ea typeface="Pretendard SemiBold" panose="02000503000000020004" pitchFamily="2" charset="-127"/>
            </a:endParaRPr>
          </a:p>
        </p:txBody>
      </p:sp>
      <p:sp>
        <p:nvSpPr>
          <p:cNvPr id="43" name="Text 3">
            <a:extLst>
              <a:ext uri="{FF2B5EF4-FFF2-40B4-BE49-F238E27FC236}">
                <a16:creationId xmlns:a16="http://schemas.microsoft.com/office/drawing/2014/main" id="{4C73C1BC-5E4D-8838-2435-1F4351F4D5AC}"/>
              </a:ext>
            </a:extLst>
          </p:cNvPr>
          <p:cNvSpPr/>
          <p:nvPr/>
        </p:nvSpPr>
        <p:spPr>
          <a:xfrm>
            <a:off x="1628246" y="5820719"/>
            <a:ext cx="15135731" cy="1743476"/>
          </a:xfrm>
          <a:prstGeom prst="rect">
            <a:avLst/>
          </a:prstGeom>
          <a:noFill/>
          <a:ln/>
        </p:spPr>
        <p:txBody>
          <a:bodyPr wrap="square" lIns="0" tIns="0" rIns="0" bIns="0" rtlCol="0" anchor="t"/>
          <a:lstStyle/>
          <a:p>
            <a:pPr>
              <a:lnSpc>
                <a:spcPts val="5000"/>
              </a:lnSpc>
            </a:pPr>
            <a:r>
              <a:rPr lang="en-US" sz="4400" b="1" dirty="0" err="1">
                <a:solidFill>
                  <a:schemeClr val="bg1"/>
                </a:solidFill>
                <a:latin typeface="Pretendard"/>
                <a:ea typeface="Pretendard SemiBold" panose="02000503000000020004" pitchFamily="2" charset="-127"/>
                <a:cs typeface="Pretendard SemiBold" panose="02000503000000020004" pitchFamily="2" charset="-127"/>
              </a:rPr>
              <a:t>Chiranjib</a:t>
            </a:r>
            <a:r>
              <a:rPr lang="en-US" sz="4400" b="1" dirty="0">
                <a:solidFill>
                  <a:schemeClr val="bg1"/>
                </a:solidFill>
                <a:latin typeface="Pretendard"/>
                <a:ea typeface="Pretendard SemiBold" panose="02000503000000020004" pitchFamily="2" charset="-127"/>
                <a:cs typeface="Pretendard SemiBold" panose="02000503000000020004" pitchFamily="2" charset="-127"/>
              </a:rPr>
              <a:t> Sarkar | Principal Engineer, GEOCONSULT India</a:t>
            </a:r>
            <a:endParaRPr lang="en-US" altLang="ko-KR" sz="4400" b="1" dirty="0">
              <a:solidFill>
                <a:schemeClr val="bg1"/>
              </a:solidFill>
              <a:latin typeface="Pretendard"/>
              <a:ea typeface="Pretendard SemiBold" panose="02000503000000020004" pitchFamily="2" charset="-127"/>
            </a:endParaRPr>
          </a:p>
        </p:txBody>
      </p:sp>
      <p:sp>
        <p:nvSpPr>
          <p:cNvPr id="46" name="Text 5">
            <a:extLst>
              <a:ext uri="{FF2B5EF4-FFF2-40B4-BE49-F238E27FC236}">
                <a16:creationId xmlns:a16="http://schemas.microsoft.com/office/drawing/2014/main" id="{C22E5FF5-1B5B-4EC9-E8FD-10D94DA2A95B}"/>
              </a:ext>
            </a:extLst>
          </p:cNvPr>
          <p:cNvSpPr/>
          <p:nvPr/>
        </p:nvSpPr>
        <p:spPr>
          <a:xfrm>
            <a:off x="12447555" y="7036086"/>
            <a:ext cx="8632845" cy="846667"/>
          </a:xfrm>
          <a:prstGeom prst="rect">
            <a:avLst/>
          </a:prstGeom>
          <a:noFill/>
          <a:ln/>
        </p:spPr>
        <p:txBody>
          <a:bodyPr wrap="square" lIns="0" tIns="0" rIns="0" bIns="0" rtlCol="0" anchor="t"/>
          <a:lstStyle/>
          <a:p>
            <a:pPr>
              <a:lnSpc>
                <a:spcPts val="5000"/>
              </a:lnSpc>
            </a:pPr>
            <a:r>
              <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rPr>
              <a:t>03 </a:t>
            </a:r>
            <a:r>
              <a:rPr lang="en-US" altLang="ko-KR" sz="4400" b="1" dirty="0">
                <a:solidFill>
                  <a:srgbClr val="016D3F"/>
                </a:solidFill>
                <a:latin typeface="Pretendard"/>
                <a:ea typeface="Pretendard SemiBold" panose="02000503000000020004" pitchFamily="2" charset="-127"/>
                <a:cs typeface="Pretendard SemiBold" panose="02000503000000020004" pitchFamily="2" charset="-127"/>
              </a:rPr>
              <a:t>Content 3</a:t>
            </a:r>
            <a:endPar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endParaRPr>
          </a:p>
        </p:txBody>
      </p:sp>
      <p:sp>
        <p:nvSpPr>
          <p:cNvPr id="49" name="Text 7">
            <a:extLst>
              <a:ext uri="{FF2B5EF4-FFF2-40B4-BE49-F238E27FC236}">
                <a16:creationId xmlns:a16="http://schemas.microsoft.com/office/drawing/2014/main" id="{60A7F7CE-43D2-5DE0-D498-DA215E4E1B5C}"/>
              </a:ext>
            </a:extLst>
          </p:cNvPr>
          <p:cNvSpPr/>
          <p:nvPr/>
        </p:nvSpPr>
        <p:spPr>
          <a:xfrm>
            <a:off x="12422152" y="9587539"/>
            <a:ext cx="8645547" cy="846667"/>
          </a:xfrm>
          <a:prstGeom prst="rect">
            <a:avLst/>
          </a:prstGeom>
          <a:noFill/>
          <a:ln/>
        </p:spPr>
        <p:txBody>
          <a:bodyPr wrap="square" lIns="0" tIns="0" rIns="0" bIns="0" rtlCol="0" anchor="t"/>
          <a:lstStyle/>
          <a:p>
            <a:pPr>
              <a:lnSpc>
                <a:spcPts val="5000"/>
              </a:lnSpc>
            </a:pPr>
            <a:r>
              <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rPr>
              <a:t>04 </a:t>
            </a:r>
            <a:r>
              <a:rPr lang="en-US" altLang="ko-KR" sz="4400" b="1" dirty="0">
                <a:solidFill>
                  <a:srgbClr val="016D3F"/>
                </a:solidFill>
                <a:latin typeface="Pretendard"/>
                <a:ea typeface="Pretendard SemiBold" panose="02000503000000020004" pitchFamily="2" charset="-127"/>
                <a:cs typeface="Pretendard SemiBold" panose="02000503000000020004" pitchFamily="2" charset="-127"/>
              </a:rPr>
              <a:t>Content 4</a:t>
            </a:r>
            <a:endPar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endParaRPr>
          </a:p>
        </p:txBody>
      </p:sp>
      <p:sp>
        <p:nvSpPr>
          <p:cNvPr id="3" name="Text 0">
            <a:extLst>
              <a:ext uri="{FF2B5EF4-FFF2-40B4-BE49-F238E27FC236}">
                <a16:creationId xmlns:a16="http://schemas.microsoft.com/office/drawing/2014/main" id="{5F2D1A95-24A9-38E6-B19B-4413C9806A69}"/>
              </a:ext>
            </a:extLst>
          </p:cNvPr>
          <p:cNvSpPr/>
          <p:nvPr/>
        </p:nvSpPr>
        <p:spPr>
          <a:xfrm>
            <a:off x="13362069" y="5342655"/>
            <a:ext cx="9221205" cy="1047757"/>
          </a:xfrm>
          <a:prstGeom prst="rect">
            <a:avLst/>
          </a:prstGeom>
          <a:noFill/>
          <a:ln/>
        </p:spPr>
        <p:txBody>
          <a:bodyPr wrap="square" lIns="0" tIns="0" rIns="0" bIns="0" rtlCol="0" anchor="t"/>
          <a:lstStyle/>
          <a:p>
            <a:pPr marL="685800" lvl="1" indent="-342900" algn="l">
              <a:buSzPct val="100000"/>
              <a:buChar char="•"/>
            </a:pPr>
            <a:r>
              <a:rPr lang="en-US"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rgbClr val="016D3F"/>
              </a:solidFill>
              <a:latin typeface="Pretendard"/>
            </a:endParaRPr>
          </a:p>
        </p:txBody>
      </p:sp>
      <p:sp>
        <p:nvSpPr>
          <p:cNvPr id="10" name="Text 0">
            <a:extLst>
              <a:ext uri="{FF2B5EF4-FFF2-40B4-BE49-F238E27FC236}">
                <a16:creationId xmlns:a16="http://schemas.microsoft.com/office/drawing/2014/main" id="{202DB412-6567-5445-82EB-0B1888E44ADB}"/>
              </a:ext>
            </a:extLst>
          </p:cNvPr>
          <p:cNvSpPr/>
          <p:nvPr/>
        </p:nvSpPr>
        <p:spPr>
          <a:xfrm>
            <a:off x="13362069" y="10441233"/>
            <a:ext cx="9221205" cy="1026009"/>
          </a:xfrm>
          <a:prstGeom prst="rect">
            <a:avLst/>
          </a:prstGeom>
          <a:noFill/>
          <a:ln/>
        </p:spPr>
        <p:txBody>
          <a:bodyPr wrap="square" lIns="0" tIns="0" rIns="0" bIns="0" rtlCol="0" anchor="t"/>
          <a:lstStyle/>
          <a:p>
            <a:pPr marL="685800" lvl="1" indent="-342900" algn="l">
              <a:buSzPct val="100000"/>
              <a:buChar char="•"/>
            </a:pPr>
            <a:r>
              <a:rPr lang="en-US"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r>
              <a:rPr lang="en-US" altLang="ko-KR" sz="3000" dirty="0">
                <a:solidFill>
                  <a:srgbClr val="016D3F"/>
                </a:solidFill>
                <a:latin typeface="Pretendard"/>
                <a:ea typeface="Pretendard Medium" pitchFamily="34" charset="-122"/>
                <a:cs typeface="Pretendard Medium" pitchFamily="34" charset="-120"/>
              </a:rPr>
              <a:t>Type here</a:t>
            </a:r>
          </a:p>
          <a:p>
            <a:pPr marL="685800" lvl="1" indent="-342900" algn="l">
              <a:buSzPct val="100000"/>
              <a:buChar char="•"/>
            </a:pPr>
            <a:endParaRPr lang="en-US" sz="3000" dirty="0">
              <a:solidFill>
                <a:srgbClr val="016D3F"/>
              </a:solidFill>
              <a:latin typeface="Pretendard"/>
            </a:endParaRPr>
          </a:p>
        </p:txBody>
      </p:sp>
      <p:sp>
        <p:nvSpPr>
          <p:cNvPr id="11" name="Text 0">
            <a:extLst>
              <a:ext uri="{FF2B5EF4-FFF2-40B4-BE49-F238E27FC236}">
                <a16:creationId xmlns:a16="http://schemas.microsoft.com/office/drawing/2014/main" id="{77C677BD-7893-E0DB-E892-28CAA82304BD}"/>
              </a:ext>
            </a:extLst>
          </p:cNvPr>
          <p:cNvSpPr/>
          <p:nvPr/>
        </p:nvSpPr>
        <p:spPr>
          <a:xfrm>
            <a:off x="1248881" y="1538811"/>
            <a:ext cx="11939491" cy="4574980"/>
          </a:xfrm>
          <a:prstGeom prst="rect">
            <a:avLst/>
          </a:prstGeom>
          <a:noFill/>
          <a:ln/>
        </p:spPr>
        <p:txBody>
          <a:bodyPr wrap="square" lIns="0" tIns="0" rIns="0" bIns="0" rtlCol="0" anchor="t"/>
          <a:lstStyle/>
          <a:p>
            <a:pPr marL="685800" lvl="1" indent="-342900" algn="l">
              <a:buSzPct val="100000"/>
              <a:buChar char="•"/>
            </a:pPr>
            <a:r>
              <a:rPr lang="en-US" altLang="ko-KR" sz="3000" dirty="0">
                <a:solidFill>
                  <a:srgbClr val="016D3F"/>
                </a:solidFill>
                <a:latin typeface="Pretendard"/>
                <a:ea typeface="Pretendard Medium" pitchFamily="34" charset="-122"/>
                <a:cs typeface="Pretendard Medium" pitchFamily="34" charset="-120"/>
              </a:rPr>
              <a:t>here</a:t>
            </a:r>
          </a:p>
          <a:p>
            <a:pPr marL="342900" lvl="1">
              <a:buSzPct val="100000"/>
            </a:pPr>
            <a:r>
              <a:rPr lang="en-US" sz="6000" dirty="0">
                <a:solidFill>
                  <a:schemeClr val="bg1"/>
                </a:solidFill>
                <a:latin typeface="Amasis MT Pro Black" panose="02040A04050005020304" pitchFamily="18" charset="0"/>
              </a:rPr>
              <a:t>Numerical Modelling of Underground Excavations and Tunnelling Works: Research and Practice</a:t>
            </a:r>
            <a:endParaRPr lang="en-US" sz="3200" dirty="0">
              <a:solidFill>
                <a:srgbClr val="016D3F"/>
              </a:solidFill>
              <a:latin typeface="Pretendard"/>
              <a:ea typeface="Pretendard Medium" pitchFamily="34" charset="-122"/>
              <a:cs typeface="Pretendard Medium" pitchFamily="34" charset="-120"/>
            </a:endParaRPr>
          </a:p>
        </p:txBody>
      </p:sp>
      <p:pic>
        <p:nvPicPr>
          <p:cNvPr id="7" name="Image 4" descr=" ">
            <a:extLst>
              <a:ext uri="{FF2B5EF4-FFF2-40B4-BE49-F238E27FC236}">
                <a16:creationId xmlns:a16="http://schemas.microsoft.com/office/drawing/2014/main" id="{7DA380DC-3BBE-CDAC-39EE-A166CD7CC4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71629" y="12129083"/>
            <a:ext cx="103518" cy="324613"/>
          </a:xfrm>
          <a:prstGeom prst="rect">
            <a:avLst/>
          </a:prstGeom>
        </p:spPr>
      </p:pic>
      <p:pic>
        <p:nvPicPr>
          <p:cNvPr id="8" name="Image 5" descr=" ">
            <a:extLst>
              <a:ext uri="{FF2B5EF4-FFF2-40B4-BE49-F238E27FC236}">
                <a16:creationId xmlns:a16="http://schemas.microsoft.com/office/drawing/2014/main" id="{1A7069C5-768E-1B41-6C03-46CEAFBA09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26450" y="12065000"/>
            <a:ext cx="1127774" cy="389457"/>
          </a:xfrm>
          <a:prstGeom prst="rect">
            <a:avLst/>
          </a:prstGeom>
        </p:spPr>
      </p:pic>
      <p:pic>
        <p:nvPicPr>
          <p:cNvPr id="9" name="Image 6" descr=" ">
            <a:extLst>
              <a:ext uri="{FF2B5EF4-FFF2-40B4-BE49-F238E27FC236}">
                <a16:creationId xmlns:a16="http://schemas.microsoft.com/office/drawing/2014/main" id="{57EFEF21-8110-114D-9B7A-05B26AB1A07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15118" y="12189789"/>
            <a:ext cx="240568" cy="263017"/>
          </a:xfrm>
          <a:prstGeom prst="rect">
            <a:avLst/>
          </a:prstGeom>
        </p:spPr>
      </p:pic>
      <p:pic>
        <p:nvPicPr>
          <p:cNvPr id="12" name="Image 7" descr=" ">
            <a:extLst>
              <a:ext uri="{FF2B5EF4-FFF2-40B4-BE49-F238E27FC236}">
                <a16:creationId xmlns:a16="http://schemas.microsoft.com/office/drawing/2014/main" id="{0CC7B904-4563-6EFD-7908-36DA3C7383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534856" y="12189916"/>
            <a:ext cx="284134" cy="263271"/>
          </a:xfrm>
          <a:prstGeom prst="rect">
            <a:avLst/>
          </a:prstGeom>
        </p:spPr>
      </p:pic>
      <p:pic>
        <p:nvPicPr>
          <p:cNvPr id="13" name="Image 8" descr=" ">
            <a:extLst>
              <a:ext uri="{FF2B5EF4-FFF2-40B4-BE49-F238E27FC236}">
                <a16:creationId xmlns:a16="http://schemas.microsoft.com/office/drawing/2014/main" id="{81090B82-743B-95E0-0C77-5745B876D2C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799302" y="12186233"/>
            <a:ext cx="237012" cy="271397"/>
          </a:xfrm>
          <a:prstGeom prst="rect">
            <a:avLst/>
          </a:prstGeom>
        </p:spPr>
      </p:pic>
      <p:pic>
        <p:nvPicPr>
          <p:cNvPr id="14" name="Image 9" descr=" ">
            <a:extLst>
              <a:ext uri="{FF2B5EF4-FFF2-40B4-BE49-F238E27FC236}">
                <a16:creationId xmlns:a16="http://schemas.microsoft.com/office/drawing/2014/main" id="{BF45B551-147E-AD87-DA50-696DFDB3D93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06265" y="12190044"/>
            <a:ext cx="80783" cy="263017"/>
          </a:xfrm>
          <a:prstGeom prst="rect">
            <a:avLst/>
          </a:prstGeom>
        </p:spPr>
      </p:pic>
      <p:pic>
        <p:nvPicPr>
          <p:cNvPr id="15" name="Image 10" descr=" ">
            <a:extLst>
              <a:ext uri="{FF2B5EF4-FFF2-40B4-BE49-F238E27FC236}">
                <a16:creationId xmlns:a16="http://schemas.microsoft.com/office/drawing/2014/main" id="{944A23A9-03DB-EE6D-AA7B-35ECCEA1498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733258" y="12139622"/>
            <a:ext cx="218975" cy="314705"/>
          </a:xfrm>
          <a:prstGeom prst="rect">
            <a:avLst/>
          </a:prstGeom>
        </p:spPr>
      </p:pic>
    </p:spTree>
    <p:extLst>
      <p:ext uri="{BB962C8B-B14F-4D97-AF65-F5344CB8AC3E}">
        <p14:creationId xmlns:p14="http://schemas.microsoft.com/office/powerpoint/2010/main" val="3496135484"/>
      </p:ext>
    </p:extLst>
  </p:cSld>
  <p:clrMapOvr>
    <a:masterClrMapping/>
  </p:clrMapOvr>
  <mc:AlternateContent xmlns:mc="http://schemas.openxmlformats.org/markup-compatibility/2006" xmlns:p14="http://schemas.microsoft.com/office/powerpoint/2010/main">
    <mc:Choice Requires="p14">
      <p:transition spd="slow" p14:dur="2000" advTm="128503"/>
    </mc:Choice>
    <mc:Fallback xmlns="">
      <p:transition spd="slow" advTm="128503"/>
    </mc:Fallback>
  </mc:AlternateContent>
  <p:extLst>
    <p:ext uri="{3A86A75C-4F4B-4683-9AE1-C65F6400EC91}">
      <p14:laserTraceLst xmlns:p14="http://schemas.microsoft.com/office/powerpoint/2010/main">
        <p14:tracePtLst>
          <p14:tracePt t="586" x="11555413" y="2414588"/>
          <p14:tracePt t="592" x="11533188" y="2414588"/>
          <p14:tracePt t="605" x="11533188" y="2436813"/>
          <p14:tracePt t="611" x="11488738" y="2436813"/>
          <p14:tracePt t="629" x="11464925" y="2459038"/>
          <p14:tracePt t="635" x="11464925" y="2481263"/>
          <p14:tracePt t="650" x="11442700" y="2503488"/>
          <p14:tracePt t="658" x="11420475" y="2503488"/>
          <p14:tracePt t="667" x="11420475" y="2525713"/>
          <p14:tracePt t="673" x="11420475" y="2547938"/>
          <p14:tracePt t="680" x="11420475" y="2570163"/>
          <p14:tracePt t="697" x="11398250" y="2592388"/>
          <p14:tracePt t="713" x="11398250" y="2616200"/>
          <p14:tracePt t="718" x="11398250" y="2638425"/>
          <p14:tracePt t="793" x="11398250" y="2682875"/>
          <p14:tracePt t="794" x="11398250" y="2705100"/>
          <p14:tracePt t="825" x="11376025" y="2727325"/>
          <p14:tracePt t="916" x="11376025" y="2749550"/>
          <p14:tracePt t="961" x="11376025" y="2771775"/>
          <p14:tracePt t="1042" x="11398250" y="2771775"/>
          <p14:tracePt t="1056" x="11420475" y="2771775"/>
          <p14:tracePt t="1116" x="11442700" y="2771775"/>
          <p14:tracePt t="1521" x="11464925" y="2771775"/>
          <p14:tracePt t="1576" x="11510963" y="2771775"/>
          <p14:tracePt t="1674" x="11533188" y="2771775"/>
          <p14:tracePt t="2040" x="11555413" y="2771775"/>
          <p14:tracePt t="2066" x="11577638" y="2771775"/>
          <p14:tracePt t="3083" x="11599863" y="2771775"/>
          <p14:tracePt t="3396" x="11622088" y="2749550"/>
          <p14:tracePt t="3397" x="11622088" y="2727325"/>
          <p14:tracePt t="3403" x="11644313" y="2727325"/>
          <p14:tracePt t="3418" x="11644313" y="2705100"/>
          <p14:tracePt t="3481" x="11644313" y="2682875"/>
          <p14:tracePt t="3962" x="11666538" y="2592388"/>
          <p14:tracePt t="8792" x="11666538" y="2616200"/>
          <p14:tracePt t="8805" x="11666538" y="2638425"/>
          <p14:tracePt t="8818" x="11666538" y="2660650"/>
          <p14:tracePt t="8826" x="11666538" y="2682875"/>
          <p14:tracePt t="8954" x="11666538" y="2660650"/>
          <p14:tracePt t="8961" x="11666538" y="2638425"/>
          <p14:tracePt t="8968" x="11688763" y="2592388"/>
          <p14:tracePt t="8978" x="11688763" y="2570163"/>
          <p14:tracePt t="8992" x="11733213" y="2547938"/>
          <p14:tracePt t="8998" x="11733213" y="2503488"/>
          <p14:tracePt t="9006" x="11755438" y="2481263"/>
          <p14:tracePt t="9013" x="11801475" y="2436813"/>
          <p14:tracePt t="9021" x="11801475" y="2414588"/>
          <p14:tracePt t="9044" x="11823700" y="2370138"/>
          <p14:tracePt t="9051" x="11845925" y="2347913"/>
          <p14:tracePt t="9144" x="11845925" y="2459038"/>
          <p14:tracePt t="9149" x="11845925" y="2481263"/>
          <p14:tracePt t="9156" x="11845925" y="2503488"/>
          <p14:tracePt t="9171" x="11845925" y="2525713"/>
          <p14:tracePt t="9179" x="11845925" y="2547938"/>
          <p14:tracePt t="9249" x="11845925" y="2570163"/>
          <p14:tracePt t="9253" x="11845925" y="2592388"/>
          <p14:tracePt t="9268" x="11845925" y="2638425"/>
          <p14:tracePt t="9283" x="11845925" y="2660650"/>
          <p14:tracePt t="9292" x="11823700" y="2682875"/>
          <p14:tracePt t="9307" x="11801475" y="2705100"/>
          <p14:tracePt t="9313" x="11801475" y="2727325"/>
          <p14:tracePt t="9321" x="11801475" y="2749550"/>
          <p14:tracePt t="9328" x="11801475" y="2771775"/>
          <p14:tracePt t="9391" x="11779250" y="2771775"/>
          <p14:tracePt t="10822" x="11710988" y="2816225"/>
          <p14:tracePt t="10828" x="11688763" y="2816225"/>
          <p14:tracePt t="10926" x="11666538" y="2816225"/>
          <p14:tracePt t="10935" x="11644313" y="2838450"/>
          <p14:tracePt t="10948" x="11622088" y="2838450"/>
          <p14:tracePt t="10956" x="11622088" y="2860675"/>
          <p14:tracePt t="10972" x="11577638" y="2860675"/>
          <p14:tracePt t="10986" x="11555413" y="2860675"/>
          <p14:tracePt t="10994" x="11555413" y="2884488"/>
          <p14:tracePt t="11769" x="11666538" y="2995613"/>
          <p14:tracePt t="11775" x="11688763" y="3017838"/>
          <p14:tracePt t="11782" x="11733213" y="3017838"/>
          <p14:tracePt t="11792" x="11755438" y="3017838"/>
          <p14:tracePt t="11798" x="11779250" y="3017838"/>
          <p14:tracePt t="11807" x="11823700" y="3017838"/>
          <p14:tracePt t="11815" x="11890375" y="3017838"/>
          <p14:tracePt t="11825" x="11957050" y="3017838"/>
          <p14:tracePt t="11826" x="12045950" y="2995613"/>
          <p14:tracePt t="11833" x="12114213" y="2973388"/>
          <p14:tracePt t="11841" x="12158663" y="2951163"/>
          <p14:tracePt t="11849" x="12180888" y="2928938"/>
          <p14:tracePt t="11856" x="12225338" y="2928938"/>
          <p14:tracePt t="11865" x="12292013" y="2928938"/>
          <p14:tracePt t="11873" x="12338050" y="2906713"/>
          <p14:tracePt t="11882" x="12404725" y="2906713"/>
          <p14:tracePt t="11890" x="12471400" y="2906713"/>
          <p14:tracePt t="11899" x="12582525" y="2906713"/>
          <p14:tracePt t="11907" x="12695238" y="2928938"/>
          <p14:tracePt t="11915" x="12850813" y="2973388"/>
          <p14:tracePt t="11923" x="12985750" y="2995613"/>
          <p14:tracePt t="11924" x="13052425" y="3017838"/>
          <p14:tracePt t="11932" x="13163550" y="3040063"/>
          <p14:tracePt t="11940" x="13209588" y="3062288"/>
          <p14:tracePt t="11948" x="13254038" y="3084513"/>
          <p14:tracePt t="11956" x="13276263" y="3084513"/>
          <p14:tracePt t="12284" x="13298488" y="3084513"/>
          <p14:tracePt t="12291" x="13320713" y="3084513"/>
          <p14:tracePt t="12306" x="13320713" y="3062288"/>
          <p14:tracePt t="12313" x="13342938" y="3062288"/>
          <p14:tracePt t="12343" x="13342938" y="3040063"/>
          <p14:tracePt t="14416" x="13320713" y="3062288"/>
          <p14:tracePt t="14423" x="13320713" y="3084513"/>
          <p14:tracePt t="16495" x="13320713" y="3062288"/>
          <p14:tracePt t="16506" x="13320713" y="3040063"/>
          <p14:tracePt t="17156" x="13477875" y="3040063"/>
          <p14:tracePt t="17162" x="13566775" y="3040063"/>
          <p14:tracePt t="17166" x="13611225" y="3040063"/>
          <p14:tracePt t="17173" x="13700125" y="3040063"/>
          <p14:tracePt t="17181" x="13812838" y="3017838"/>
          <p14:tracePt t="17189" x="13879513" y="2995613"/>
          <p14:tracePt t="17196" x="13923963" y="2995613"/>
          <p14:tracePt t="17204" x="13946188" y="2995613"/>
          <p14:tracePt t="17213" x="13968413" y="2995613"/>
          <p14:tracePt t="17221" x="13990638" y="2973388"/>
          <p14:tracePt t="17230" x="14012863" y="2973388"/>
          <p14:tracePt t="17237" x="14036675" y="2973388"/>
          <p14:tracePt t="17249" x="14058900" y="2973388"/>
          <p14:tracePt t="17256" x="14081125" y="2973388"/>
          <p14:tracePt t="17438" x="14058900" y="2973388"/>
          <p14:tracePt t="17443" x="14036675" y="2973388"/>
          <p14:tracePt t="17459" x="14012863" y="2973388"/>
          <p14:tracePt t="17474" x="13990638" y="2973388"/>
          <p14:tracePt t="17612" x="14170025" y="3062288"/>
          <p14:tracePt t="17617" x="14236700" y="3106738"/>
          <p14:tracePt t="17623" x="14327188" y="3128963"/>
          <p14:tracePt t="17631" x="14438313" y="3151188"/>
          <p14:tracePt t="17638" x="14571663" y="3197225"/>
          <p14:tracePt t="17654" x="14684375" y="3197225"/>
          <p14:tracePt t="17655" x="14751050" y="3219450"/>
          <p14:tracePt t="17661" x="14862175" y="3219450"/>
          <p14:tracePt t="17669" x="14930438" y="3219450"/>
          <p14:tracePt t="17684" x="14997113" y="3219450"/>
          <p14:tracePt t="17685" x="15041563" y="3219450"/>
          <p14:tracePt t="17691" x="15063788" y="3219450"/>
          <p14:tracePt t="17698" x="15086013" y="3219450"/>
          <p14:tracePt t="17714" x="15108238" y="3219450"/>
          <p14:tracePt t="17820" x="14952663" y="3197225"/>
          <p14:tracePt t="17826" x="14930438" y="3197225"/>
          <p14:tracePt t="17833" x="14862175" y="3197225"/>
          <p14:tracePt t="17841" x="14839950" y="3197225"/>
          <p14:tracePt t="17848" x="14773275" y="3197225"/>
          <p14:tracePt t="17864" x="14706600" y="3197225"/>
          <p14:tracePt t="17871" x="14684375" y="3197225"/>
          <p14:tracePt t="17878" x="14617700" y="3197225"/>
          <p14:tracePt t="17894" x="14593888" y="3197225"/>
          <p14:tracePt t="17902" x="14593888" y="3219450"/>
          <p14:tracePt t="17992" x="14728825" y="3263900"/>
          <p14:tracePt t="17999" x="14817725" y="3263900"/>
          <p14:tracePt t="18007" x="14908213" y="3263900"/>
          <p14:tracePt t="18014" x="14974888" y="3263900"/>
          <p14:tracePt t="18021" x="15063788" y="3263900"/>
          <p14:tracePt t="18028" x="15152688" y="3263900"/>
          <p14:tracePt t="18036" x="15243175" y="3219450"/>
          <p14:tracePt t="18043" x="15309850" y="3197225"/>
          <p14:tracePt t="18051" x="15354300" y="3175000"/>
          <p14:tracePt t="18059" x="15398750" y="3175000"/>
          <p14:tracePt t="18074" x="15420975" y="3175000"/>
          <p14:tracePt t="18081" x="15420975" y="3151188"/>
          <p14:tracePt t="18174" x="15152688" y="3151188"/>
          <p14:tracePt t="18178" x="15086013" y="3151188"/>
          <p14:tracePt t="18186" x="15019338" y="3175000"/>
          <p14:tracePt t="18193" x="14974888" y="3175000"/>
          <p14:tracePt t="18201" x="14930438" y="3175000"/>
          <p14:tracePt t="18208" x="14884400" y="3197225"/>
          <p14:tracePt t="18216" x="14862175" y="3197225"/>
          <p14:tracePt t="18284" x="14839950" y="3197225"/>
          <p14:tracePt t="18524" x="14817725" y="3197225"/>
          <p14:tracePt t="18918" x="14728825" y="3197225"/>
          <p14:tracePt t="18922" x="14662150" y="3197225"/>
          <p14:tracePt t="18928" x="14639925" y="3197225"/>
          <p14:tracePt t="18937" x="14617700" y="3197225"/>
          <p14:tracePt t="18946" x="14571663" y="3197225"/>
          <p14:tracePt t="18953" x="14549438" y="3197225"/>
          <p14:tracePt t="18962" x="14504988" y="3197225"/>
          <p14:tracePt t="18970" x="14460538" y="3219450"/>
          <p14:tracePt t="18978" x="14438313" y="3219450"/>
          <p14:tracePt t="18988" x="14371638" y="3241675"/>
          <p14:tracePt t="18998" x="14327188" y="3241675"/>
          <p14:tracePt t="19004" x="14281150" y="3263900"/>
          <p14:tracePt t="19014" x="14258925" y="3286125"/>
          <p14:tracePt t="19020" x="14214475" y="3286125"/>
          <p14:tracePt t="19028" x="14170025" y="3286125"/>
          <p14:tracePt t="19036" x="14125575" y="3286125"/>
          <p14:tracePt t="19045" x="14103350" y="3308350"/>
          <p14:tracePt t="19053" x="14058900" y="3308350"/>
          <p14:tracePt t="19062" x="13990638" y="3352800"/>
          <p14:tracePt t="19071" x="13968413" y="3352800"/>
          <p14:tracePt t="19079" x="13923963" y="3375025"/>
          <p14:tracePt t="19087" x="13901738" y="3375025"/>
          <p14:tracePt t="19095" x="13879513" y="3375025"/>
          <p14:tracePt t="19104" x="13879513" y="3419475"/>
          <p14:tracePt t="19112" x="13835063" y="3419475"/>
          <p14:tracePt t="19121" x="13835063" y="3443288"/>
          <p14:tracePt t="19128" x="13835063" y="3465513"/>
          <p14:tracePt t="19137" x="13812838" y="3465513"/>
          <p14:tracePt t="19146" x="13812838" y="3487738"/>
          <p14:tracePt t="19161" x="13790613" y="3487738"/>
          <p14:tracePt t="19169" x="13790613" y="3509963"/>
          <p14:tracePt t="19247" x="13768388" y="3576638"/>
          <p14:tracePt t="19259" x="13768388" y="3598863"/>
          <p14:tracePt t="19266" x="13768388" y="3621088"/>
          <p14:tracePt t="19273" x="13768388" y="3643313"/>
          <p14:tracePt t="19281" x="13744575" y="3643313"/>
          <p14:tracePt t="19288" x="13744575" y="3665538"/>
          <p14:tracePt t="19312" x="13744575" y="3687763"/>
          <p14:tracePt t="20280" x="13768388" y="3687763"/>
          <p14:tracePt t="21427" x="13790613" y="3687763"/>
          <p14:tracePt t="21472" x="13812838" y="3687763"/>
          <p14:tracePt t="21600" x="13812838" y="3665538"/>
          <p14:tracePt t="22035" x="13857288" y="3621088"/>
          <p14:tracePt t="22041" x="13857288" y="3598863"/>
          <p14:tracePt t="22050" x="13879513" y="3576638"/>
          <p14:tracePt t="22057" x="13879513" y="3554413"/>
          <p14:tracePt t="22063" x="13901738" y="3554413"/>
          <p14:tracePt t="22071" x="13901738" y="3532188"/>
          <p14:tracePt t="22131" x="13901738" y="3509963"/>
          <p14:tracePt t="22494" x="13946188" y="3509963"/>
          <p14:tracePt t="22499" x="14012863" y="3509963"/>
          <p14:tracePt t="22507" x="14081125" y="3509963"/>
          <p14:tracePt t="22513" x="14170025" y="3532188"/>
          <p14:tracePt t="22521" x="14214475" y="3532188"/>
          <p14:tracePt t="22574" x="14214475" y="3554413"/>
          <p14:tracePt t="22619" x="13700125" y="4314825"/>
          <p14:tracePt t="22621" x="13566775" y="4470400"/>
          <p14:tracePt t="22634" x="13030200" y="4918075"/>
          <p14:tracePt t="22635" x="12449175" y="5432425"/>
          <p14:tracePt t="22642" x="11845925" y="5834063"/>
          <p14:tracePt t="22649" x="11599863" y="5991225"/>
          <p14:tracePt t="22656" x="11196638" y="6169025"/>
          <p14:tracePt t="22664" x="10817225" y="6281738"/>
          <p14:tracePt t="22671" x="10548938" y="6370638"/>
          <p14:tracePt t="22679" x="10325100" y="6437313"/>
          <p14:tracePt t="23176" x="10347325" y="6437313"/>
          <p14:tracePt t="23183" x="10593388" y="6370638"/>
          <p14:tracePt t="23189" x="11041063" y="6192838"/>
          <p14:tracePt t="23196" x="11666538" y="5924550"/>
          <p14:tracePt t="23204" x="12269788" y="5634038"/>
          <p14:tracePt t="23212" x="12515850" y="5499100"/>
          <p14:tracePt t="23219" x="12761913" y="5319713"/>
          <p14:tracePt t="23226" x="12919075" y="5141913"/>
          <p14:tracePt t="23235" x="13119100" y="5006975"/>
          <p14:tracePt t="23243" x="13320713" y="4851400"/>
          <p14:tracePt t="23251" x="13544550" y="4694238"/>
          <p14:tracePt t="23261" x="13700125" y="4560888"/>
          <p14:tracePt t="23268" x="13901738" y="4425950"/>
          <p14:tracePt t="23279" x="14125575" y="4270375"/>
          <p14:tracePt t="23280" x="14258925" y="4179888"/>
          <p14:tracePt t="23286" x="14416088" y="4090988"/>
          <p14:tracePt t="23294" x="14527213" y="4002088"/>
          <p14:tracePt t="23301" x="14684375" y="3933825"/>
          <p14:tracePt t="23310" x="14908213" y="3844925"/>
          <p14:tracePt t="23318" x="15108238" y="3778250"/>
          <p14:tracePt t="23326" x="15332075" y="3687763"/>
          <p14:tracePt t="23335" x="15555913" y="3621088"/>
          <p14:tracePt t="23343" x="15711488" y="3554413"/>
          <p14:tracePt t="23351" x="15868650" y="3465513"/>
          <p14:tracePt t="23361" x="16002000" y="3397250"/>
          <p14:tracePt t="23362" x="16048038" y="3352800"/>
          <p14:tracePt t="23369" x="16114713" y="3308350"/>
          <p14:tracePt t="23392" x="16136938" y="3286125"/>
          <p14:tracePt t="23399" x="16136938" y="3263900"/>
          <p14:tracePt t="23429" x="16136938" y="3241675"/>
          <p14:tracePt t="23443" x="16114713" y="3241675"/>
          <p14:tracePt t="23452" x="16092488" y="3241675"/>
          <p14:tracePt t="23458" x="16070263" y="3241675"/>
          <p14:tracePt t="23466" x="16048038" y="3241675"/>
          <p14:tracePt t="23474" x="16002000" y="3241675"/>
          <p14:tracePt t="23481" x="15935325" y="3241675"/>
          <p14:tracePt t="23488" x="15868650" y="3241675"/>
          <p14:tracePt t="23496" x="15801975" y="3241675"/>
          <p14:tracePt t="23503" x="15711488" y="3286125"/>
          <p14:tracePt t="23512" x="15622588" y="3308350"/>
          <p14:tracePt t="23519" x="15555913" y="3330575"/>
          <p14:tracePt t="23528" x="15467013" y="3352800"/>
          <p14:tracePt t="23535" x="15420975" y="3375025"/>
          <p14:tracePt t="23543" x="15398750" y="3397250"/>
          <p14:tracePt t="23551" x="15354300" y="3397250"/>
          <p14:tracePt t="23560" x="15309850" y="3397250"/>
          <p14:tracePt t="23568" x="15265400" y="3419475"/>
          <p14:tracePt t="23578" x="15243175" y="3419475"/>
          <p14:tracePt t="23586" x="15220950" y="3419475"/>
          <p14:tracePt t="23609" x="15198725" y="3419475"/>
          <p14:tracePt t="23616" x="15198725" y="3443288"/>
          <p14:tracePt t="23752" x="15176500" y="3443288"/>
          <p14:tracePt t="23992" x="15243175" y="3443288"/>
          <p14:tracePt t="24007" x="15265400" y="3443288"/>
          <p14:tracePt t="24014" x="15287625" y="3465513"/>
          <p14:tracePt t="24581" x="15757525" y="3465513"/>
          <p14:tracePt t="24583" x="15801975" y="3465513"/>
          <p14:tracePt t="24591" x="15846425" y="3465513"/>
          <p14:tracePt t="24599" x="15890875" y="3465513"/>
          <p14:tracePt t="24606" x="15957550" y="3465513"/>
          <p14:tracePt t="24614" x="16002000" y="3465513"/>
          <p14:tracePt t="24621" x="16070263" y="3465513"/>
          <p14:tracePt t="24628" x="16136938" y="3465513"/>
          <p14:tracePt t="24636" x="16181388" y="3465513"/>
          <p14:tracePt t="24644" x="16225838" y="3465513"/>
          <p14:tracePt t="24652" x="16248063" y="3465513"/>
          <p14:tracePt t="24659" x="16292513" y="3465513"/>
          <p14:tracePt t="24669" x="16316325" y="3465513"/>
          <p14:tracePt t="24804" x="16159163" y="3465513"/>
          <p14:tracePt t="24808" x="16092488" y="3465513"/>
          <p14:tracePt t="24816" x="16070263" y="3465513"/>
          <p14:tracePt t="24824" x="16025813" y="3465513"/>
          <p14:tracePt t="24885" x="16002000" y="3465513"/>
          <p14:tracePt t="24929" x="16025813" y="3465513"/>
          <p14:tracePt t="24933" x="16048038" y="3465513"/>
          <p14:tracePt t="24937" x="16070263" y="3487738"/>
          <p14:tracePt t="24944" x="16092488" y="3487738"/>
          <p14:tracePt t="24952" x="16114713" y="3487738"/>
          <p14:tracePt t="24959" x="16136938" y="3487738"/>
          <p14:tracePt t="24967" x="16181388" y="3487738"/>
          <p14:tracePt t="24976" x="16248063" y="3487738"/>
          <p14:tracePt t="24985" x="16292513" y="3487738"/>
          <p14:tracePt t="24992" x="16360775" y="3487738"/>
          <p14:tracePt t="25001" x="16405225" y="3487738"/>
          <p14:tracePt t="25011" x="16494125" y="3487738"/>
          <p14:tracePt t="25012" x="16717963" y="3487738"/>
          <p14:tracePt t="25018" x="16897350" y="3487738"/>
          <p14:tracePt t="25027" x="17052925" y="3509963"/>
          <p14:tracePt t="25034" x="17210088" y="3532188"/>
          <p14:tracePt t="25043" x="17254538" y="3554413"/>
          <p14:tracePt t="25051" x="17321213" y="3576638"/>
          <p14:tracePt t="25059" x="17387888" y="3576638"/>
          <p14:tracePt t="25072" x="17410113" y="3576638"/>
          <p14:tracePt t="25169" x="17254538" y="3554413"/>
          <p14:tracePt t="25176" x="17187863" y="3554413"/>
          <p14:tracePt t="25183" x="17119600" y="3554413"/>
          <p14:tracePt t="25191" x="17052925" y="3554413"/>
          <p14:tracePt t="25198" x="17008475" y="3554413"/>
          <p14:tracePt t="25206" x="16986250" y="3554413"/>
          <p14:tracePt t="25214" x="16964025" y="3554413"/>
          <p14:tracePt t="25284" x="16964025" y="3576638"/>
          <p14:tracePt t="25296" x="16986250" y="3598863"/>
          <p14:tracePt t="25304" x="17030700" y="3598863"/>
          <p14:tracePt t="25311" x="17097375" y="3598863"/>
          <p14:tracePt t="25319" x="17141825" y="3598863"/>
          <p14:tracePt t="25326" x="17187863" y="3598863"/>
          <p14:tracePt t="25333" x="17210088" y="3598863"/>
          <p14:tracePt t="25349" x="17254538" y="3598863"/>
          <p14:tracePt t="25356" x="17276763" y="3598863"/>
          <p14:tracePt t="25365" x="17298988" y="3598863"/>
          <p14:tracePt t="25471" x="17321213" y="3598863"/>
          <p14:tracePt t="25584" x="17321213" y="3576638"/>
          <p14:tracePt t="25604" x="17321213" y="3554413"/>
          <p14:tracePt t="25660" x="17298988" y="3554413"/>
          <p14:tracePt t="26714" x="17165638" y="3554413"/>
          <p14:tracePt t="26722" x="17141825" y="3554413"/>
          <p14:tracePt t="26728" x="17119600" y="3576638"/>
          <p14:tracePt t="26743" x="17097375" y="3576638"/>
          <p14:tracePt t="26799" x="17075150" y="3576638"/>
          <p14:tracePt t="26962" x="17052925" y="3576638"/>
          <p14:tracePt t="27119" x="17030700" y="3576638"/>
          <p14:tracePt t="27766" x="16986250" y="3621088"/>
          <p14:tracePt t="28049" x="17008475" y="3621088"/>
          <p14:tracePt t="28057" x="17030700" y="3621088"/>
          <p14:tracePt t="28063" x="17075150" y="3621088"/>
          <p14:tracePt t="28073" x="17075150" y="3598863"/>
          <p14:tracePt t="28079" x="17097375" y="3598863"/>
          <p14:tracePt t="28102" x="17119600" y="3598863"/>
          <p14:tracePt t="28221" x="17030700" y="3576638"/>
          <p14:tracePt t="28229" x="16986250" y="3554413"/>
          <p14:tracePt t="28236" x="16964025" y="3554413"/>
          <p14:tracePt t="28244" x="16941800" y="3532188"/>
          <p14:tracePt t="28251" x="16919575" y="3532188"/>
          <p14:tracePt t="28259" x="16897350" y="3532188"/>
          <p14:tracePt t="28267" x="16851313" y="3532188"/>
          <p14:tracePt t="28281" x="16806863" y="3532188"/>
          <p14:tracePt t="28289" x="16784638" y="3532188"/>
          <p14:tracePt t="28296" x="16762413" y="3532188"/>
          <p14:tracePt t="28303" x="16740188" y="3532188"/>
          <p14:tracePt t="28312" x="16717963" y="3532188"/>
          <p14:tracePt t="28319" x="16695738" y="3532188"/>
          <p14:tracePt t="28412" x="16897350" y="3532188"/>
          <p14:tracePt t="28418" x="16964025" y="3532188"/>
          <p14:tracePt t="28424" x="17030700" y="3532188"/>
          <p14:tracePt t="28433" x="17075150" y="3532188"/>
          <p14:tracePt t="28441" x="17119600" y="3532188"/>
          <p14:tracePt t="28451" x="17141825" y="3532188"/>
          <p14:tracePt t="28458" x="17165638" y="3532188"/>
          <p14:tracePt t="28547" x="17097375" y="3509963"/>
          <p14:tracePt t="28553" x="17030700" y="3509963"/>
          <p14:tracePt t="28560" x="16986250" y="3509963"/>
          <p14:tracePt t="28566" x="16919575" y="3509963"/>
          <p14:tracePt t="28575" x="16851313" y="3509963"/>
          <p14:tracePt t="28583" x="16784638" y="3509963"/>
          <p14:tracePt t="28592" x="16717963" y="3509963"/>
          <p14:tracePt t="28599" x="16673513" y="3509963"/>
          <p14:tracePt t="28611" x="16629063" y="3532188"/>
          <p14:tracePt t="28727" x="16851313" y="3598863"/>
          <p14:tracePt t="28732" x="16919575" y="3598863"/>
          <p14:tracePt t="28738" x="16964025" y="3598863"/>
          <p14:tracePt t="28746" x="17008475" y="3598863"/>
          <p14:tracePt t="28754" x="17030700" y="3598863"/>
          <p14:tracePt t="28762" x="17052925" y="3598863"/>
          <p14:tracePt t="28769" x="17075150" y="3576638"/>
          <p14:tracePt t="28784" x="17097375" y="3576638"/>
          <p14:tracePt t="28875" x="16919575" y="3532188"/>
          <p14:tracePt t="28881" x="16851313" y="3532188"/>
          <p14:tracePt t="28889" x="16806863" y="3532188"/>
          <p14:tracePt t="28896" x="16784638" y="3532188"/>
          <p14:tracePt t="28903" x="16762413" y="3532188"/>
          <p14:tracePt t="28911" x="16740188" y="3532188"/>
          <p14:tracePt t="28935" x="16717963" y="3532188"/>
          <p14:tracePt t="29040" x="16740188" y="3532188"/>
          <p14:tracePt t="29046" x="16740188" y="3554413"/>
          <p14:tracePt t="29522" x="16695738" y="3621088"/>
          <p14:tracePt t="29528" x="16695738" y="3643313"/>
          <p14:tracePt t="29534" x="16673513" y="3665538"/>
          <p14:tracePt t="29542" x="16651288" y="3711575"/>
          <p14:tracePt t="29556" x="16606838" y="3756025"/>
          <p14:tracePt t="29563" x="16606838" y="3778250"/>
          <p14:tracePt t="29571" x="16560800" y="3800475"/>
          <p14:tracePt t="29578" x="16560800" y="3867150"/>
          <p14:tracePt t="29586" x="16538575" y="3867150"/>
          <p14:tracePt t="29593" x="16516350" y="3889375"/>
          <p14:tracePt t="29601" x="16516350" y="3933825"/>
          <p14:tracePt t="29609" x="16494125" y="3956050"/>
          <p14:tracePt t="29618" x="16494125" y="4002088"/>
          <p14:tracePt t="29624" x="16471900" y="4024313"/>
          <p14:tracePt t="29639" x="16449675" y="4024313"/>
          <p14:tracePt t="29646" x="16427450" y="4068763"/>
          <p14:tracePt t="29661" x="16405225" y="4113213"/>
          <p14:tracePt t="29676" x="16383000" y="4135438"/>
          <p14:tracePt t="29685" x="16360775" y="4135438"/>
          <p14:tracePt t="29699" x="16338550" y="4157663"/>
          <p14:tracePt t="29723" x="16338550" y="4179888"/>
          <p14:tracePt t="29738" x="16316325" y="4179888"/>
          <p14:tracePt t="29752" x="16316325" y="4202113"/>
          <p14:tracePt t="29766" x="16270288" y="4202113"/>
          <p14:tracePt t="29781" x="16248063" y="4202113"/>
          <p14:tracePt t="29789" x="16225838" y="4202113"/>
          <p14:tracePt t="29796" x="16203613" y="4224338"/>
          <p14:tracePt t="29803" x="16181388" y="4224338"/>
          <p14:tracePt t="29811" x="16136938" y="4224338"/>
          <p14:tracePt t="29819" x="16114713" y="4224338"/>
          <p14:tracePt t="29826" x="16070263" y="4224338"/>
          <p14:tracePt t="29834" x="16048038" y="4224338"/>
          <p14:tracePt t="29841" x="15979775" y="4246563"/>
          <p14:tracePt t="29849" x="15913100" y="4246563"/>
          <p14:tracePt t="29858" x="15846425" y="4270375"/>
          <p14:tracePt t="29865" x="15757525" y="4292600"/>
          <p14:tracePt t="29874" x="15667038" y="4292600"/>
          <p14:tracePt t="29882" x="15511463" y="4337050"/>
          <p14:tracePt t="29890" x="15354300" y="4337050"/>
          <p14:tracePt t="29899" x="15176500" y="4359275"/>
          <p14:tracePt t="29907" x="15019338" y="4359275"/>
          <p14:tracePt t="29916" x="14571663" y="4359275"/>
          <p14:tracePt t="29924" x="14416088" y="4337050"/>
          <p14:tracePt t="29932" x="14303375" y="4314825"/>
          <p14:tracePt t="29940" x="14192250" y="4270375"/>
          <p14:tracePt t="29949" x="14170025" y="4270375"/>
          <p14:tracePt t="29957" x="14147800" y="4246563"/>
          <p14:tracePt t="30054" x="14147800" y="4224338"/>
          <p14:tracePt t="30081" x="14147800" y="4202113"/>
          <p14:tracePt t="30088" x="14147800" y="4179888"/>
          <p14:tracePt t="30096" x="14147800" y="4157663"/>
          <p14:tracePt t="30111" x="14147800" y="4135438"/>
          <p14:tracePt t="30118" x="14170025" y="4135438"/>
          <p14:tracePt t="30126" x="14192250" y="4113213"/>
          <p14:tracePt t="30133" x="14214475" y="4113213"/>
          <p14:tracePt t="30234" x="14281150" y="4113213"/>
          <p14:tracePt t="30238" x="14303375" y="4113213"/>
          <p14:tracePt t="30246" x="14349413" y="4113213"/>
          <p14:tracePt t="30254" x="14371638" y="4113213"/>
          <p14:tracePt t="30261" x="14438313" y="4113213"/>
          <p14:tracePt t="30284" x="14460538" y="4113213"/>
          <p14:tracePt t="30291" x="14482763" y="4113213"/>
          <p14:tracePt t="30300" x="14504988" y="4113213"/>
          <p14:tracePt t="30353" x="14549438" y="4090988"/>
          <p14:tracePt t="30359" x="14571663" y="4090988"/>
          <p14:tracePt t="30367" x="14571663" y="4068763"/>
          <p14:tracePt t="30700" x="14571663" y="4046538"/>
          <p14:tracePt t="30705" x="14617700" y="4046538"/>
          <p14:tracePt t="30714" x="14684375" y="4046538"/>
          <p14:tracePt t="30719" x="14728825" y="4046538"/>
          <p14:tracePt t="30726" x="14773275" y="4046538"/>
          <p14:tracePt t="30734" x="14839950" y="4046538"/>
          <p14:tracePt t="30743" x="14862175" y="4024313"/>
          <p14:tracePt t="30749" x="14884400" y="4024313"/>
          <p14:tracePt t="30757" x="14908213" y="4024313"/>
          <p14:tracePt t="30765" x="14930438" y="4002088"/>
          <p14:tracePt t="30773" x="14974888" y="4002088"/>
          <p14:tracePt t="30783" x="14997113" y="4002088"/>
          <p14:tracePt t="30793" x="15019338" y="4002088"/>
          <p14:tracePt t="30801" x="15041563" y="4002088"/>
          <p14:tracePt t="30869" x="15063788" y="4002088"/>
          <p14:tracePt t="31157" x="15086013" y="4002088"/>
          <p14:tracePt t="31248" x="15108238" y="4002088"/>
          <p14:tracePt t="31394" x="15130463" y="4002088"/>
          <p14:tracePt t="31634" x="15152688" y="4002088"/>
          <p14:tracePt t="31929" x="15176500" y="4002088"/>
          <p14:tracePt t="32041" x="15243175" y="4002088"/>
          <p14:tracePt t="32662" x="15287625" y="3956050"/>
          <p14:tracePt t="32669" x="15287625" y="3933825"/>
          <p14:tracePt t="32676" x="15287625" y="3911600"/>
          <p14:tracePt t="32684" x="15309850" y="3889375"/>
          <p14:tracePt t="32700" x="15332075" y="3889375"/>
          <p14:tracePt t="32714" x="15332075" y="3867150"/>
          <p14:tracePt t="35907" x="15489238" y="3598863"/>
          <p14:tracePt t="35910" x="15489238" y="3576638"/>
          <p14:tracePt t="43197" x="15489238" y="3844925"/>
          <p14:tracePt t="43200" x="15489238" y="3889375"/>
          <p14:tracePt t="43201" x="15489238" y="3911600"/>
          <p14:tracePt t="43210" x="15467013" y="3956050"/>
          <p14:tracePt t="43327" x="15420975" y="3978275"/>
          <p14:tracePt t="43334" x="15376525" y="4002088"/>
          <p14:tracePt t="43341" x="15332075" y="4024313"/>
          <p14:tracePt t="43349" x="15287625" y="4024313"/>
          <p14:tracePt t="43356" x="15265400" y="4046538"/>
          <p14:tracePt t="43364" x="15220950" y="4090988"/>
          <p14:tracePt t="43371" x="15152688" y="4113213"/>
          <p14:tracePt t="43379" x="15108238" y="4135438"/>
          <p14:tracePt t="43387" x="15086013" y="4157663"/>
          <p14:tracePt t="43395" x="15063788" y="4157663"/>
          <p14:tracePt t="43402" x="15041563" y="4157663"/>
          <p14:tracePt t="43411" x="15019338" y="4179888"/>
          <p14:tracePt t="43424" x="14997113" y="4179888"/>
          <p14:tracePt t="43479" x="14974888" y="4179888"/>
          <p14:tracePt t="43569" x="14997113" y="4224338"/>
          <p14:tracePt t="43574" x="15019338" y="4224338"/>
          <p14:tracePt t="43582" x="15063788" y="4246563"/>
          <p14:tracePt t="43589" x="15108238" y="4246563"/>
          <p14:tracePt t="43596" x="15130463" y="4246563"/>
          <p14:tracePt t="43604" x="15152688" y="4246563"/>
          <p14:tracePt t="43611" x="15220950" y="4246563"/>
          <p14:tracePt t="43619" x="15265400" y="4246563"/>
          <p14:tracePt t="43627" x="15309850" y="4246563"/>
          <p14:tracePt t="43635" x="15376525" y="4246563"/>
          <p14:tracePt t="43643" x="15420975" y="4246563"/>
          <p14:tracePt t="43651" x="15489238" y="4246563"/>
          <p14:tracePt t="43661" x="15533688" y="4246563"/>
          <p14:tracePt t="43669" x="15578138" y="4246563"/>
          <p14:tracePt t="43676" x="15622588" y="4224338"/>
          <p14:tracePt t="43685" x="15644813" y="4224338"/>
          <p14:tracePt t="43693" x="15667038" y="4224338"/>
          <p14:tracePt t="43702" x="15689263" y="4224338"/>
          <p14:tracePt t="43717" x="15711488" y="4224338"/>
          <p14:tracePt t="43809" x="15711488" y="4202113"/>
          <p14:tracePt t="43853" x="15600363" y="4179888"/>
          <p14:tracePt t="43859" x="15533688" y="4157663"/>
          <p14:tracePt t="43869" x="15467013" y="4157663"/>
          <p14:tracePt t="43876" x="15354300" y="4157663"/>
          <p14:tracePt t="43886" x="15287625" y="4157663"/>
          <p14:tracePt t="43893" x="15152688" y="4135438"/>
          <p14:tracePt t="43910" x="14908213" y="4113213"/>
          <p14:tracePt t="43918" x="14817725" y="4113213"/>
          <p14:tracePt t="43919" x="14706600" y="4090988"/>
          <p14:tracePt t="43927" x="14684375" y="4090988"/>
          <p14:tracePt t="43934" x="14639925" y="4068763"/>
          <p14:tracePt t="43949" x="14617700" y="4068763"/>
          <p14:tracePt t="44347" x="14639925" y="4068763"/>
          <p14:tracePt t="44362" x="14684375" y="4068763"/>
          <p14:tracePt t="44369" x="14728825" y="4068763"/>
          <p14:tracePt t="44384" x="14751050" y="4068763"/>
          <p14:tracePt t="44387" x="14795500" y="4068763"/>
          <p14:tracePt t="44393" x="14862175" y="4068763"/>
          <p14:tracePt t="44401" x="14908213" y="4068763"/>
          <p14:tracePt t="44410" x="14930438" y="4068763"/>
          <p14:tracePt t="44418" x="14974888" y="4068763"/>
          <p14:tracePt t="44426" x="14997113" y="4068763"/>
          <p14:tracePt t="44434" x="15019338" y="4068763"/>
          <p14:tracePt t="44442" x="15041563" y="4046538"/>
          <p14:tracePt t="44451" x="15063788" y="4046538"/>
          <p14:tracePt t="44474" x="15086013" y="4046538"/>
          <p14:tracePt t="44496" x="15108238" y="4046538"/>
          <p14:tracePt t="44504" x="15108238" y="4024313"/>
          <p14:tracePt t="44512" x="15108238" y="4002088"/>
          <p14:tracePt t="44519" x="15130463" y="4002088"/>
          <p14:tracePt t="44678" x="15019338" y="4024313"/>
          <p14:tracePt t="44684" x="14997113" y="4024313"/>
          <p14:tracePt t="44691" x="14974888" y="4046538"/>
          <p14:tracePt t="44699" x="14952663" y="4046538"/>
          <p14:tracePt t="44706" x="14930438" y="4046538"/>
          <p14:tracePt t="44714" x="14908213" y="4068763"/>
          <p14:tracePt t="44921" x="14997113" y="4068763"/>
          <p14:tracePt t="44924" x="15019338" y="4068763"/>
          <p14:tracePt t="44931" x="15041563" y="4068763"/>
          <p14:tracePt t="44939" x="15063788" y="4068763"/>
          <p14:tracePt t="44954" x="15086013" y="4068763"/>
          <p14:tracePt t="45009" x="15108238" y="4068763"/>
          <p14:tracePt t="45052" x="15130463" y="4068763"/>
          <p14:tracePt t="45256" x="15063788" y="4068763"/>
          <p14:tracePt t="45261" x="15041563" y="4068763"/>
          <p14:tracePt t="45277" x="15019338" y="4068763"/>
          <p14:tracePt t="45377" x="15086013" y="4068763"/>
          <p14:tracePt t="45382" x="15108238" y="4068763"/>
          <p14:tracePt t="45389" x="15130463" y="4068763"/>
          <p14:tracePt t="45397" x="15176500" y="4068763"/>
          <p14:tracePt t="45404" x="15198725" y="4046538"/>
          <p14:tracePt t="45412" x="15220950" y="4046538"/>
          <p14:tracePt t="45419" x="15265400" y="4046538"/>
          <p14:tracePt t="45436" x="15287625" y="4046538"/>
          <p14:tracePt t="45449" x="15309850" y="4046538"/>
          <p14:tracePt t="45464" x="15332075" y="4046538"/>
          <p14:tracePt t="45557" x="15309850" y="4046538"/>
          <p14:tracePt t="45562" x="15265400" y="4046538"/>
          <p14:tracePt t="45569" x="15198725" y="4068763"/>
          <p14:tracePt t="45576" x="15086013" y="4113213"/>
          <p14:tracePt t="45585" x="15041563" y="4135438"/>
          <p14:tracePt t="45593" x="14974888" y="4135438"/>
          <p14:tracePt t="45601" x="14908213" y="4157663"/>
          <p14:tracePt t="45609" x="14862175" y="4179888"/>
          <p14:tracePt t="45618" x="14817725" y="4202113"/>
          <p14:tracePt t="45625" x="14795500" y="4202113"/>
          <p14:tracePt t="45749" x="14952663" y="4179888"/>
          <p14:tracePt t="45757" x="14997113" y="4157663"/>
          <p14:tracePt t="45764" x="15019338" y="4157663"/>
          <p14:tracePt t="45771" x="15041563" y="4157663"/>
          <p14:tracePt t="45779" x="15063788" y="4157663"/>
          <p14:tracePt t="45940" x="14930438" y="4157663"/>
          <p14:tracePt t="45947" x="14884400" y="4157663"/>
          <p14:tracePt t="45951" x="14862175" y="4157663"/>
          <p14:tracePt t="45959" x="14839950" y="4157663"/>
          <p14:tracePt t="45968" x="14839950" y="4179888"/>
          <p14:tracePt t="45975" x="14795500" y="4179888"/>
          <p14:tracePt t="46079" x="14862175" y="4179888"/>
          <p14:tracePt t="46086" x="14930438" y="4179888"/>
          <p14:tracePt t="46094" x="14974888" y="4179888"/>
          <p14:tracePt t="46102" x="15041563" y="4179888"/>
          <p14:tracePt t="46109" x="15063788" y="4179888"/>
          <p14:tracePt t="46116" x="15108238" y="4179888"/>
          <p14:tracePt t="46124" x="15152688" y="4179888"/>
          <p14:tracePt t="46139" x="15176500" y="4179888"/>
          <p14:tracePt t="46269" x="15063788" y="4179888"/>
          <p14:tracePt t="46276" x="15041563" y="4179888"/>
          <p14:tracePt t="46282" x="14997113" y="4179888"/>
          <p14:tracePt t="46289" x="14974888" y="4179888"/>
          <p14:tracePt t="46296" x="14930438" y="4179888"/>
          <p14:tracePt t="46312" x="14908213" y="4179888"/>
          <p14:tracePt t="46838" x="14884400" y="4179888"/>
          <p14:tracePt t="46844" x="14862175" y="4179888"/>
          <p14:tracePt t="47416" x="14839950" y="4179888"/>
          <p14:tracePt t="47492" x="14795500" y="4179888"/>
          <p14:tracePt t="47497" x="14795500" y="4202113"/>
          <p14:tracePt t="47504" x="14773275" y="4202113"/>
          <p14:tracePt t="47511" x="14773275" y="4224338"/>
          <p14:tracePt t="48053" x="14751050" y="4224338"/>
          <p14:tracePt t="49619" x="14706600" y="4224338"/>
          <p14:tracePt t="49620" x="14639925" y="4224338"/>
          <p14:tracePt t="49627" x="14527213" y="4224338"/>
          <p14:tracePt t="49635" x="14504988" y="4224338"/>
          <p14:tracePt t="49642" x="14460538" y="4224338"/>
          <p14:tracePt t="49650" x="14416088" y="4224338"/>
          <p14:tracePt t="49657" x="14393863" y="4224338"/>
          <p14:tracePt t="49664" x="14371638" y="4224338"/>
          <p14:tracePt t="49671" x="14349413" y="4224338"/>
          <p14:tracePt t="49687" x="14327188" y="4224338"/>
          <p14:tracePt t="49694" x="14303375" y="4224338"/>
          <p14:tracePt t="49702" x="14281150" y="4224338"/>
          <p14:tracePt t="49709" x="14258925" y="4224338"/>
          <p14:tracePt t="49717" x="14236700" y="4224338"/>
          <p14:tracePt t="49725" x="14214475" y="4224338"/>
          <p14:tracePt t="49732" x="14192250" y="4224338"/>
          <p14:tracePt t="49747" x="14147800" y="4224338"/>
          <p14:tracePt t="49761" x="14103350" y="4224338"/>
          <p14:tracePt t="49769" x="14081125" y="4246563"/>
          <p14:tracePt t="49776" x="13990638" y="4246563"/>
          <p14:tracePt t="49784" x="13923963" y="4270375"/>
          <p14:tracePt t="49792" x="13857288" y="4270375"/>
          <p14:tracePt t="49799" x="13677900" y="4292600"/>
          <p14:tracePt t="49806" x="13431838" y="4314825"/>
          <p14:tracePt t="49814" x="13231813" y="4359275"/>
          <p14:tracePt t="49822" x="13007975" y="4381500"/>
          <p14:tracePt t="49829" x="12806363" y="4403725"/>
          <p14:tracePt t="49836" x="12695238" y="4425950"/>
          <p14:tracePt t="49844" x="12560300" y="4448175"/>
          <p14:tracePt t="49851" x="12471400" y="4492625"/>
          <p14:tracePt t="49859" x="12426950" y="4514850"/>
          <p14:tracePt t="49867" x="12382500" y="4514850"/>
          <p14:tracePt t="49874" x="12360275" y="4514850"/>
          <p14:tracePt t="49882" x="12338050" y="4538663"/>
          <p14:tracePt t="49896" x="12314238" y="4560888"/>
          <p14:tracePt t="49904" x="12292013" y="4560888"/>
          <p14:tracePt t="49926" x="12292013" y="4583113"/>
          <p14:tracePt t="49934" x="12269788" y="4605338"/>
          <p14:tracePt t="49949" x="12247563" y="4627563"/>
          <p14:tracePt t="49964" x="12247563" y="4649788"/>
          <p14:tracePt t="49971" x="12247563" y="4672013"/>
          <p14:tracePt t="49986" x="12247563" y="4694238"/>
          <p14:tracePt t="49994" x="12247563" y="4716463"/>
          <p14:tracePt t="50009" x="12247563" y="4760913"/>
          <p14:tracePt t="50025" x="12247563" y="4783138"/>
          <p14:tracePt t="50031" x="12247563" y="4806950"/>
          <p14:tracePt t="50046" x="12247563" y="4829175"/>
          <p14:tracePt t="50054" x="12269788" y="4829175"/>
          <p14:tracePt t="50062" x="12269788" y="4851400"/>
          <p14:tracePt t="50077" x="12292013" y="4873625"/>
          <p14:tracePt t="50085" x="12292013" y="4895850"/>
          <p14:tracePt t="50092" x="12314238" y="4918075"/>
          <p14:tracePt t="50106" x="12338050" y="4962525"/>
          <p14:tracePt t="50121" x="12338050" y="4984750"/>
          <p14:tracePt t="50129" x="12360275" y="4984750"/>
          <p14:tracePt t="50136" x="12382500" y="5029200"/>
          <p14:tracePt t="50151" x="12404725" y="5029200"/>
          <p14:tracePt t="50167" x="12404725" y="5051425"/>
          <p14:tracePt t="50174" x="12404725" y="5073650"/>
          <p14:tracePt t="50181" x="12426950" y="5073650"/>
          <p14:tracePt t="50190" x="12449175" y="5119688"/>
          <p14:tracePt t="50204" x="12471400" y="5164138"/>
          <p14:tracePt t="50211" x="12493625" y="5208588"/>
          <p14:tracePt t="50219" x="12493625" y="5253038"/>
          <p14:tracePt t="50226" x="12538075" y="5319713"/>
          <p14:tracePt t="50234" x="12560300" y="5365750"/>
          <p14:tracePt t="50241" x="12560300" y="5410200"/>
          <p14:tracePt t="50249" x="12560300" y="5499100"/>
          <p14:tracePt t="50256" x="12560300" y="5521325"/>
          <p14:tracePt t="50264" x="12582525" y="5610225"/>
          <p14:tracePt t="50271" x="12628563" y="5656263"/>
          <p14:tracePt t="50279" x="12628563" y="5678488"/>
          <p14:tracePt t="50286" x="12650788" y="5700713"/>
          <p14:tracePt t="50294" x="12650788" y="5745163"/>
          <p14:tracePt t="50301" x="12673013" y="5789613"/>
          <p14:tracePt t="50309" x="12717463" y="5811838"/>
          <p14:tracePt t="50316" x="12717463" y="5856288"/>
          <p14:tracePt t="50324" x="12717463" y="5878513"/>
          <p14:tracePt t="50331" x="12739688" y="5900738"/>
          <p14:tracePt t="50340" x="12739688" y="5924550"/>
          <p14:tracePt t="50348" x="12761913" y="5969000"/>
          <p14:tracePt t="50357" x="12784138" y="5969000"/>
          <p14:tracePt t="50365" x="12784138" y="5991225"/>
          <p14:tracePt t="50373" x="12784138" y="6013450"/>
          <p14:tracePt t="50382" x="12806363" y="6013450"/>
          <p14:tracePt t="50392" x="12806363" y="6035675"/>
          <p14:tracePt t="50444" x="12850813" y="6035675"/>
          <p14:tracePt t="51157" x="12895263" y="5991225"/>
          <p14:tracePt t="51164" x="12919075" y="5946775"/>
          <p14:tracePt t="51171" x="12941300" y="5900738"/>
          <p14:tracePt t="51179" x="12941300" y="5856288"/>
          <p14:tracePt t="51190" x="12963525" y="5834063"/>
          <p14:tracePt t="51199" x="13007975" y="5789613"/>
          <p14:tracePt t="51206" x="13030200" y="5767388"/>
          <p14:tracePt t="51216" x="13030200" y="5745163"/>
          <p14:tracePt t="51277" x="13052425" y="5722938"/>
          <p14:tracePt t="51278" x="13074650" y="5722938"/>
          <p14:tracePt t="51449" x="13074650" y="5700713"/>
          <p14:tracePt t="51772" x="13096875" y="5634038"/>
          <p14:tracePt t="51779" x="13119100" y="5588000"/>
          <p14:tracePt t="51786" x="13141325" y="5565775"/>
          <p14:tracePt t="51794" x="13163550" y="5521325"/>
          <p14:tracePt t="51802" x="13187363" y="5476875"/>
          <p14:tracePt t="51809" x="13209588" y="5454650"/>
          <p14:tracePt t="51817" x="13231813" y="5432425"/>
          <p14:tracePt t="51824" x="13254038" y="5365750"/>
          <p14:tracePt t="51832" x="13298488" y="5297488"/>
          <p14:tracePt t="51839" x="13320713" y="5253038"/>
          <p14:tracePt t="51848" x="13342938" y="5186363"/>
          <p14:tracePt t="51856" x="13387388" y="5097463"/>
          <p14:tracePt t="51864" x="13387388" y="5051425"/>
          <p14:tracePt t="51873" x="13387388" y="5006975"/>
          <p14:tracePt t="51884" x="13409613" y="4962525"/>
          <p14:tracePt t="51891" x="13431838" y="4940300"/>
          <p14:tracePt t="51899" x="13431838" y="4918075"/>
          <p14:tracePt t="51907" x="13431838" y="4895850"/>
          <p14:tracePt t="51916" x="13431838" y="4873625"/>
          <p14:tracePt t="51923" x="13454063" y="4829175"/>
          <p14:tracePt t="51931" x="13477875" y="4806950"/>
          <p14:tracePt t="51939" x="13477875" y="4760913"/>
          <p14:tracePt t="51948" x="13477875" y="4738688"/>
          <p14:tracePt t="51956" x="13500100" y="4694238"/>
          <p14:tracePt t="51964" x="13522325" y="4583113"/>
          <p14:tracePt t="51973" x="13544550" y="4492625"/>
          <p14:tracePt t="51974" x="13544550" y="4425950"/>
          <p14:tracePt t="51982" x="13544550" y="4337050"/>
          <p14:tracePt t="51989" x="13544550" y="4224338"/>
          <p14:tracePt t="51997" x="13522325" y="4024313"/>
          <p14:tracePt t="52006" x="13500100" y="3867150"/>
          <p14:tracePt t="52015" x="13454063" y="3687763"/>
          <p14:tracePt t="52023" x="13431838" y="3532188"/>
          <p14:tracePt t="52031" x="13387388" y="3465513"/>
          <p14:tracePt t="52040" x="13365163" y="3308350"/>
          <p14:tracePt t="52047" x="13342938" y="3219450"/>
          <p14:tracePt t="52056" x="13342938" y="3040063"/>
          <p14:tracePt t="52064" x="13342938" y="2995613"/>
          <p14:tracePt t="52073" x="13342938" y="2951163"/>
          <p14:tracePt t="52081" x="13342938" y="2906713"/>
          <p14:tracePt t="52094" x="13342938" y="2884488"/>
          <p14:tracePt t="52150" x="13387388" y="2951163"/>
          <p14:tracePt t="52154" x="13431838" y="3040063"/>
          <p14:tracePt t="52165" x="13454063" y="3175000"/>
          <p14:tracePt t="52172" x="13522325" y="3308350"/>
          <p14:tracePt t="52182" x="13544550" y="3397250"/>
          <p14:tracePt t="52189" x="13589000" y="3443288"/>
          <p14:tracePt t="52198" x="13611225" y="3487738"/>
          <p14:tracePt t="52199" x="13633450" y="3532188"/>
          <p14:tracePt t="52331" x="13835063" y="3263900"/>
          <p14:tracePt t="52334" x="13857288" y="3175000"/>
          <p14:tracePt t="52342" x="13923963" y="3062288"/>
          <p14:tracePt t="52357" x="13946188" y="2906713"/>
          <p14:tracePt t="52365" x="13968413" y="2884488"/>
          <p14:tracePt t="52374" x="13990638" y="2860675"/>
          <p14:tracePt t="52382" x="13990638" y="2838450"/>
          <p14:tracePt t="52432" x="13968413" y="2995613"/>
          <p14:tracePt t="52433" x="13946188" y="3062288"/>
          <p14:tracePt t="52440" x="13901738" y="3219450"/>
          <p14:tracePt t="52447" x="13879513" y="3397250"/>
          <p14:tracePt t="52454" x="13879513" y="3554413"/>
          <p14:tracePt t="52462" x="13857288" y="3711575"/>
          <p14:tracePt t="52469" x="13857288" y="3800475"/>
          <p14:tracePt t="52477" x="13857288" y="3911600"/>
          <p14:tracePt t="52484" x="13857288" y="3956050"/>
          <p14:tracePt t="52493" x="13857288" y="4002088"/>
          <p14:tracePt t="52499" x="13857288" y="4024313"/>
          <p14:tracePt t="52561" x="13857288" y="4002088"/>
          <p14:tracePt t="52574" x="13879513" y="3933825"/>
          <p14:tracePt t="52581" x="13879513" y="3889375"/>
          <p14:tracePt t="52590" x="13901738" y="3844925"/>
          <p14:tracePt t="52596" x="13901738" y="3800475"/>
          <p14:tracePt t="52604" x="13901738" y="3733800"/>
          <p14:tracePt t="52611" x="13901738" y="3665538"/>
          <p14:tracePt t="52620" x="13901738" y="3643313"/>
          <p14:tracePt t="52626" x="13901738" y="3598863"/>
          <p14:tracePt t="52634" x="13901738" y="3576638"/>
          <p14:tracePt t="52641" x="13879513" y="3576638"/>
          <p14:tracePt t="53054" x="13879513" y="3598863"/>
          <p14:tracePt t="53250" x="13879513" y="3643313"/>
          <p14:tracePt t="53251" x="13857288" y="3687763"/>
          <p14:tracePt t="53257" x="13835063" y="3733800"/>
          <p14:tracePt t="53265" x="13790613" y="3800475"/>
          <p14:tracePt t="53273" x="13768388" y="3889375"/>
          <p14:tracePt t="53279" x="13744575" y="3956050"/>
          <p14:tracePt t="53287" x="13700125" y="4090988"/>
          <p14:tracePt t="53294" x="13655675" y="4224338"/>
          <p14:tracePt t="53309" x="13611225" y="4337050"/>
          <p14:tracePt t="53310" x="13589000" y="4470400"/>
          <p14:tracePt t="53317" x="13566775" y="4560888"/>
          <p14:tracePt t="53325" x="13544550" y="4627563"/>
          <p14:tracePt t="53331" x="13544550" y="4694238"/>
          <p14:tracePt t="53340" x="13522325" y="4806950"/>
          <p14:tracePt t="53346" x="13522325" y="4873625"/>
          <p14:tracePt t="53354" x="13522325" y="4918075"/>
          <p14:tracePt t="53361" x="13522325" y="4962525"/>
          <p14:tracePt t="53369" x="13522325" y="4984750"/>
          <p14:tracePt t="53376" x="13522325" y="5051425"/>
          <p14:tracePt t="53384" x="13522325" y="5119688"/>
          <p14:tracePt t="53391" x="13522325" y="5186363"/>
          <p14:tracePt t="53400" x="13522325" y="5253038"/>
          <p14:tracePt t="53407" x="13544550" y="5387975"/>
          <p14:tracePt t="53415" x="13566775" y="5476875"/>
          <p14:tracePt t="53422" x="13589000" y="5588000"/>
          <p14:tracePt t="53432" x="13611225" y="5745163"/>
          <p14:tracePt t="53439" x="13633450" y="5878513"/>
          <p14:tracePt t="53448" x="13655675" y="5969000"/>
          <p14:tracePt t="53459" x="13655675" y="6124575"/>
          <p14:tracePt t="53464" x="13677900" y="6259513"/>
          <p14:tracePt t="53472" x="13677900" y="6370638"/>
          <p14:tracePt t="53481" x="13677900" y="6483350"/>
          <p14:tracePt t="53482" x="13677900" y="6550025"/>
          <p14:tracePt t="53490" x="13677900" y="6638925"/>
          <p14:tracePt t="53497" x="13677900" y="6683375"/>
          <p14:tracePt t="53506" x="13677900" y="6751638"/>
          <p14:tracePt t="53514" x="13677900" y="6796088"/>
          <p14:tracePt t="53522" x="13677900" y="6818313"/>
          <p14:tracePt t="53530" x="13677900" y="6862763"/>
          <p14:tracePt t="53539" x="13677900" y="6884988"/>
          <p14:tracePt t="53662" x="13677900" y="6796088"/>
          <p14:tracePt t="53662" x="13677900" y="6773863"/>
          <p14:tracePt t="53669" x="13655675" y="6705600"/>
          <p14:tracePt t="53676" x="13655675" y="6638925"/>
          <p14:tracePt t="53684" x="13633450" y="6594475"/>
          <p14:tracePt t="53692" x="13633450" y="6527800"/>
          <p14:tracePt t="53699" x="13633450" y="6483350"/>
          <p14:tracePt t="53706" x="13633450" y="6461125"/>
          <p14:tracePt t="53714" x="13633450" y="6437313"/>
          <p14:tracePt t="53723" x="13633450" y="6415088"/>
          <p14:tracePt t="53731" x="13633450" y="6392863"/>
          <p14:tracePt t="53752" x="13633450" y="6370638"/>
          <p14:tracePt t="53767" x="13633450" y="6348413"/>
          <p14:tracePt t="53819" x="13633450" y="6326188"/>
          <p14:tracePt t="53821" x="13633450" y="6303963"/>
          <p14:tracePt t="53834" x="13633450" y="6281738"/>
          <p14:tracePt t="53844" x="13633450" y="6259513"/>
          <p14:tracePt t="53849" x="13655675" y="6237288"/>
          <p14:tracePt t="53865" x="13655675" y="6215063"/>
          <p14:tracePt t="54030" x="13700125" y="6638925"/>
          <p14:tracePt t="54037" x="13722350" y="6683375"/>
          <p14:tracePt t="54044" x="13744575" y="6705600"/>
          <p14:tracePt t="54067" x="13744575" y="6729413"/>
          <p14:tracePt t="54157" x="13768388" y="6572250"/>
          <p14:tracePt t="54158" x="13768388" y="6505575"/>
          <p14:tracePt t="54164" x="13768388" y="6437313"/>
          <p14:tracePt t="54171" x="13768388" y="6370638"/>
          <p14:tracePt t="54179" x="13768388" y="6326188"/>
          <p14:tracePt t="54186" x="13744575" y="6281738"/>
          <p14:tracePt t="54194" x="13744575" y="6237288"/>
          <p14:tracePt t="54202" x="13722350" y="6192838"/>
          <p14:tracePt t="54209" x="13700125" y="6192838"/>
          <p14:tracePt t="54217" x="13700125" y="6169025"/>
          <p14:tracePt t="54224" x="13677900" y="6169025"/>
          <p14:tracePt t="54232" x="13677900" y="6146800"/>
          <p14:tracePt t="54254" x="13655675" y="6146800"/>
          <p14:tracePt t="54261" x="13655675" y="6124575"/>
          <p14:tracePt t="55710" x="13522325" y="6013450"/>
          <p14:tracePt t="55711" x="13500100" y="5991225"/>
          <p14:tracePt t="55716" x="13454063" y="5969000"/>
          <p14:tracePt t="55724" x="13387388" y="5946775"/>
          <p14:tracePt t="55732" x="13365163" y="5924550"/>
          <p14:tracePt t="55739" x="13342938" y="5924550"/>
          <p14:tracePt t="55747" x="13298488" y="5924550"/>
          <p14:tracePt t="55754" x="13298488" y="5900738"/>
          <p14:tracePt t="55822" x="13298488" y="5856288"/>
          <p14:tracePt t="55829" x="13298488" y="5834063"/>
          <p14:tracePt t="55846" x="13320713" y="5811838"/>
          <p14:tracePt t="55852" x="13320713" y="5789613"/>
          <p14:tracePt t="55859" x="13365163" y="5767388"/>
          <p14:tracePt t="55866" x="13409613" y="5745163"/>
          <p14:tracePt t="55882" x="13477875" y="5745163"/>
          <p14:tracePt t="55889" x="13522325" y="5722938"/>
          <p14:tracePt t="55897" x="13566775" y="5700713"/>
          <p14:tracePt t="55904" x="13633450" y="5700713"/>
          <p14:tracePt t="55911" x="13677900" y="5700713"/>
          <p14:tracePt t="55919" x="13722350" y="5678488"/>
          <p14:tracePt t="55926" x="13768388" y="5678488"/>
          <p14:tracePt t="55934" x="13812838" y="5656263"/>
          <p14:tracePt t="55941" x="13857288" y="5634038"/>
          <p14:tracePt t="55949" x="13923963" y="5634038"/>
          <p14:tracePt t="55956" x="13946188" y="5634038"/>
          <p14:tracePt t="55964" x="13990638" y="5634038"/>
          <p14:tracePt t="55972" x="14036675" y="5610225"/>
          <p14:tracePt t="55979" x="14103350" y="5588000"/>
          <p14:tracePt t="55989" x="14147800" y="5588000"/>
          <p14:tracePt t="56002" x="14170025" y="5588000"/>
          <p14:tracePt t="56024" x="14192250" y="5588000"/>
          <p14:tracePt t="56116" x="13879513" y="5476875"/>
          <p14:tracePt t="56121" x="13768388" y="5476875"/>
          <p14:tracePt t="56130" x="13633450" y="5476875"/>
          <p14:tracePt t="56136" x="13522325" y="5476875"/>
          <p14:tracePt t="56144" x="13454063" y="5476875"/>
          <p14:tracePt t="56152" x="13387388" y="5476875"/>
          <p14:tracePt t="56159" x="13342938" y="5476875"/>
          <p14:tracePt t="56167" x="13276263" y="5476875"/>
          <p14:tracePt t="56174" x="13231813" y="5476875"/>
          <p14:tracePt t="56181" x="13231813" y="5499100"/>
          <p14:tracePt t="56189" x="13209588" y="5521325"/>
          <p14:tracePt t="56204" x="13187363" y="5521325"/>
          <p14:tracePt t="56294" x="13231813" y="5521325"/>
          <p14:tracePt t="56297" x="13254038" y="5521325"/>
          <p14:tracePt t="56302" x="13276263" y="5521325"/>
          <p14:tracePt t="56309" x="13298488" y="5521325"/>
          <p14:tracePt t="56316" x="13320713" y="5521325"/>
          <p14:tracePt t="56324" x="13320713" y="5499100"/>
          <p14:tracePt t="56331" x="13365163" y="5499100"/>
          <p14:tracePt t="56339" x="13387388" y="5499100"/>
          <p14:tracePt t="56346" x="13409613" y="5499100"/>
          <p14:tracePt t="56355" x="13431838" y="5499100"/>
          <p14:tracePt t="56362" x="13454063" y="5499100"/>
          <p14:tracePt t="56371" x="13477875" y="5499100"/>
          <p14:tracePt t="56379" x="13500100" y="5499100"/>
          <p14:tracePt t="56389" x="13544550" y="5499100"/>
          <p14:tracePt t="56399" x="13589000" y="5499100"/>
          <p14:tracePt t="56422" x="13611225" y="5499100"/>
          <p14:tracePt t="56430" x="13633450" y="5499100"/>
          <p14:tracePt t="56444" x="13655675" y="5499100"/>
          <p14:tracePt t="56452" x="13677900" y="5499100"/>
          <p14:tracePt t="56474" x="13700125" y="5499100"/>
          <p14:tracePt t="56755" x="13700125" y="5543550"/>
          <p14:tracePt t="56760" x="13700125" y="5565775"/>
          <p14:tracePt t="56767" x="13700125" y="5588000"/>
          <p14:tracePt t="56774" x="13677900" y="5610225"/>
          <p14:tracePt t="56781" x="13655675" y="5634038"/>
          <p14:tracePt t="56789" x="13655675" y="5678488"/>
          <p14:tracePt t="56804" x="13655675" y="5700713"/>
          <p14:tracePt t="56819" x="13655675" y="5722938"/>
          <p14:tracePt t="56827" x="13633450" y="5722938"/>
          <p14:tracePt t="56834" x="13633450" y="5745163"/>
          <p14:tracePt t="56841" x="13633450" y="5789613"/>
          <p14:tracePt t="56857" x="13633450" y="5834063"/>
          <p14:tracePt t="56865" x="13633450" y="5878513"/>
          <p14:tracePt t="56874" x="13633450" y="5924550"/>
          <p14:tracePt t="56882" x="13633450" y="5946775"/>
          <p14:tracePt t="56887" x="13633450" y="5991225"/>
          <p14:tracePt t="56894" x="13633450" y="6035675"/>
          <p14:tracePt t="56902" x="13633450" y="6057900"/>
          <p14:tracePt t="56909" x="13633450" y="6102350"/>
          <p14:tracePt t="57309" x="13633450" y="6080125"/>
          <p14:tracePt t="57427" x="13633450" y="6057900"/>
          <p14:tracePt t="57434" x="13633450" y="6035675"/>
          <p14:tracePt t="57442" x="13633450" y="6013450"/>
          <p14:tracePt t="57464" x="13633450" y="5991225"/>
          <p14:tracePt t="57487" x="13633450" y="5969000"/>
          <p14:tracePt t="58597" x="13633450" y="5946775"/>
          <p14:tracePt t="58605" x="13633450" y="5878513"/>
          <p14:tracePt t="58620" x="13655675" y="5856288"/>
          <p14:tracePt t="58627" x="13655675" y="5811838"/>
          <p14:tracePt t="58635" x="13677900" y="5811838"/>
          <p14:tracePt t="58642" x="13677900" y="5789613"/>
          <p14:tracePt t="58809" x="13677900" y="5811838"/>
          <p14:tracePt t="58815" x="13655675" y="5856288"/>
          <p14:tracePt t="58831" x="13655675" y="5878513"/>
          <p14:tracePt t="58839" x="13655675" y="5900738"/>
          <p14:tracePt t="59047" x="13655675" y="5856288"/>
          <p14:tracePt t="59056" x="13655675" y="5834063"/>
          <p14:tracePt t="59265" x="13655675" y="5856288"/>
          <p14:tracePt t="59542" x="13655675" y="5946775"/>
          <p14:tracePt t="59549" x="13655675" y="5991225"/>
          <p14:tracePt t="59993" x="13700125" y="6013450"/>
          <p14:tracePt t="59999" x="13790613" y="6013450"/>
          <p14:tracePt t="60006" x="13946188" y="6035675"/>
          <p14:tracePt t="60014" x="14036675" y="6035675"/>
          <p14:tracePt t="60022" x="14147800" y="6035675"/>
          <p14:tracePt t="60029" x="14258925" y="6035675"/>
          <p14:tracePt t="60036" x="14349413" y="6035675"/>
          <p14:tracePt t="60045" x="14416088" y="6013450"/>
          <p14:tracePt t="60052" x="14438313" y="6013450"/>
          <p14:tracePt t="60062" x="14460538" y="6013450"/>
          <p14:tracePt t="60070" x="14504988" y="5991225"/>
          <p14:tracePt t="60165" x="14504988" y="5969000"/>
          <p14:tracePt t="60179" x="14482763" y="5969000"/>
          <p14:tracePt t="60188" x="14460538" y="5969000"/>
          <p14:tracePt t="60195" x="14438313" y="5969000"/>
          <p14:tracePt t="60202" x="14416088" y="5969000"/>
          <p14:tracePt t="60209" x="14393863" y="5969000"/>
          <p14:tracePt t="60224" x="14371638" y="5969000"/>
          <p14:tracePt t="60240" x="14349413" y="5969000"/>
          <p14:tracePt t="60607" x="14416088" y="5969000"/>
          <p14:tracePt t="60614" x="14460538" y="5969000"/>
          <p14:tracePt t="60622" x="14482763" y="5969000"/>
          <p14:tracePt t="60630" x="14504988" y="5969000"/>
          <p14:tracePt t="60645" x="14549438" y="5969000"/>
          <p14:tracePt t="60659" x="14571663" y="5969000"/>
          <p14:tracePt t="60721" x="14639925" y="5969000"/>
          <p14:tracePt t="60726" x="14662150" y="5991225"/>
          <p14:tracePt t="60734" x="14706600" y="5991225"/>
          <p14:tracePt t="60742" x="14751050" y="5991225"/>
          <p14:tracePt t="60750" x="14795500" y="5991225"/>
          <p14:tracePt t="60757" x="14862175" y="5991225"/>
          <p14:tracePt t="60764" x="14952663" y="5991225"/>
          <p14:tracePt t="60772" x="15019338" y="5969000"/>
          <p14:tracePt t="60780" x="15063788" y="5969000"/>
          <p14:tracePt t="60787" x="15063788" y="5946775"/>
          <p14:tracePt t="60795" x="15086013" y="5946775"/>
          <p14:tracePt t="60885" x="14930438" y="5946775"/>
          <p14:tracePt t="60886" x="14884400" y="5946775"/>
          <p14:tracePt t="60892" x="14817725" y="5946775"/>
          <p14:tracePt t="60899" x="14751050" y="5946775"/>
          <p14:tracePt t="60906" x="14728825" y="5969000"/>
          <p14:tracePt t="60914" x="14706600" y="5969000"/>
          <p14:tracePt t="60921" x="14684375" y="5969000"/>
          <p14:tracePt t="60983" x="14662150" y="5969000"/>
          <p14:tracePt t="61073" x="14706600" y="6013450"/>
          <p14:tracePt t="61088" x="14728825" y="6013450"/>
          <p14:tracePt t="61094" x="14751050" y="6013450"/>
          <p14:tracePt t="61109" x="14773275" y="6013450"/>
          <p14:tracePt t="61111" x="14795500" y="6013450"/>
          <p14:tracePt t="61125" x="14839950" y="6013450"/>
          <p14:tracePt t="61132" x="14862175" y="6013450"/>
          <p14:tracePt t="61147" x="14908213" y="6013450"/>
          <p14:tracePt t="65846" x="14862175" y="6013450"/>
          <p14:tracePt t="66412" x="14862175" y="5991225"/>
          <p14:tracePt t="69364" x="14751050" y="6057900"/>
          <p14:tracePt t="69367" x="14728825" y="6124575"/>
          <p14:tracePt t="69373" x="14662150" y="6215063"/>
          <p14:tracePt t="69374" x="14662150" y="6259513"/>
          <p14:tracePt t="69390" x="14662150" y="6281738"/>
          <p14:tracePt t="69397" x="14639925" y="6281738"/>
          <p14:tracePt t="69489" x="14639925" y="6303963"/>
          <p14:tracePt t="69496" x="14639925" y="6326188"/>
          <p14:tracePt t="69502" x="14617700" y="6326188"/>
          <p14:tracePt t="69510" x="14593888" y="6370638"/>
          <p14:tracePt t="69517" x="14593888" y="6392863"/>
          <p14:tracePt t="69525" x="14571663" y="6415088"/>
          <p14:tracePt t="69532" x="14549438" y="6415088"/>
          <p14:tracePt t="69540" x="14549438" y="6437313"/>
          <p14:tracePt t="69549" x="14527213" y="6461125"/>
          <p14:tracePt t="69895" x="14571663" y="6461125"/>
          <p14:tracePt t="69900" x="14617700" y="6461125"/>
          <p14:tracePt t="69914" x="14639925" y="6461125"/>
          <p14:tracePt t="70015" x="14662150" y="6461125"/>
          <p14:tracePt t="70065" x="14684375" y="6461125"/>
          <p14:tracePt t="71430" x="14706600" y="6461125"/>
          <p14:tracePt t="71544" x="14728825" y="6437313"/>
          <p14:tracePt t="71657" x="14751050" y="6437313"/>
          <p14:tracePt t="71677" x="14751050" y="6415088"/>
          <p14:tracePt t="71693" x="14773275" y="6415088"/>
          <p14:tracePt t="72289" x="14773275" y="6392863"/>
          <p14:tracePt t="73066" x="14773275" y="6415088"/>
          <p14:tracePt t="73125" x="14773275" y="6437313"/>
          <p14:tracePt t="73185" x="14773275" y="6461125"/>
          <p14:tracePt t="74866" x="14751050" y="6237288"/>
          <p14:tracePt t="74881" x="14751050" y="6215063"/>
          <p14:tracePt t="74882" x="14728825" y="6169025"/>
          <p14:tracePt t="74886" x="14728825" y="6124575"/>
          <p14:tracePt t="74894" x="14728825" y="6080125"/>
          <p14:tracePt t="74901" x="14706600" y="6057900"/>
          <p14:tracePt t="74910" x="14684375" y="5991225"/>
          <p14:tracePt t="74917" x="14684375" y="5946775"/>
          <p14:tracePt t="74924" x="14662150" y="5900738"/>
          <p14:tracePt t="74932" x="14617700" y="5834063"/>
          <p14:tracePt t="74940" x="14593888" y="5789613"/>
          <p14:tracePt t="74948" x="14593888" y="5722938"/>
          <p14:tracePt t="74954" x="14571663" y="5678488"/>
          <p14:tracePt t="74964" x="14549438" y="5656263"/>
          <p14:tracePt t="74971" x="14549438" y="5634038"/>
          <p14:tracePt t="74980" x="14549438" y="5610225"/>
          <p14:tracePt t="74992" x="14527213" y="5588000"/>
          <p14:tracePt t="75086" x="14593888" y="5969000"/>
          <p14:tracePt t="75089" x="14639925" y="6057900"/>
          <p14:tracePt t="75097" x="14684375" y="6169025"/>
          <p14:tracePt t="75106" x="14684375" y="6237288"/>
          <p14:tracePt t="75113" x="14706600" y="6303963"/>
          <p14:tracePt t="75121" x="14706600" y="6348413"/>
          <p14:tracePt t="75130" x="14706600" y="6370638"/>
          <p14:tracePt t="75259" x="14751050" y="6146800"/>
          <p14:tracePt t="75262" x="14751050" y="6080125"/>
          <p14:tracePt t="75270" x="14751050" y="6057900"/>
          <p14:tracePt t="75277" x="14751050" y="6013450"/>
          <p14:tracePt t="75285" x="14751050" y="5991225"/>
          <p14:tracePt t="75300" x="14751050" y="5969000"/>
          <p14:tracePt t="75413" x="14751050" y="6035675"/>
          <p14:tracePt t="75428" x="14751050" y="6057900"/>
          <p14:tracePt t="75435" x="14751050" y="6080125"/>
          <p14:tracePt t="75449" x="14751050" y="6124575"/>
          <p14:tracePt t="75466" x="14751050" y="6146800"/>
          <p14:tracePt t="75498" x="14751050" y="6169025"/>
          <p14:tracePt t="75630" x="14751050" y="6215063"/>
          <p14:tracePt t="75637" x="14751050" y="6237288"/>
          <p14:tracePt t="75652" x="14751050" y="6259513"/>
          <p14:tracePt t="75659" x="14751050" y="6281738"/>
          <p14:tracePt t="75675" x="14751050" y="6303963"/>
          <p14:tracePt t="75727" x="14751050" y="6326188"/>
          <p14:tracePt t="75751" x="14728825" y="6348413"/>
          <p14:tracePt t="75757" x="14728825" y="6370638"/>
          <p14:tracePt t="76447" x="14728825" y="6415088"/>
          <p14:tracePt t="76455" x="14728825" y="6461125"/>
          <p14:tracePt t="76462" x="14728825" y="6505575"/>
          <p14:tracePt t="76470" x="14728825" y="6572250"/>
          <p14:tracePt t="76477" x="14751050" y="6616700"/>
          <p14:tracePt t="76484" x="14751050" y="6683375"/>
          <p14:tracePt t="76492" x="14773275" y="6751638"/>
          <p14:tracePt t="76499" x="14795500" y="6796088"/>
          <p14:tracePt t="76507" x="14795500" y="6818313"/>
          <p14:tracePt t="76514" x="14795500" y="6840538"/>
          <p14:tracePt t="76523" x="14795500" y="6862763"/>
          <p14:tracePt t="76659" x="14795500" y="6907213"/>
          <p14:tracePt t="76747" x="14795500" y="6862763"/>
          <p14:tracePt t="76756" x="14795500" y="6840538"/>
          <p14:tracePt t="76763" x="14773275" y="6773863"/>
          <p14:tracePt t="76769" x="14751050" y="6729413"/>
          <p14:tracePt t="76777" x="14751050" y="6705600"/>
          <p14:tracePt t="76784" x="14751050" y="6661150"/>
          <p14:tracePt t="76792" x="14728825" y="6616700"/>
          <p14:tracePt t="76799" x="14728825" y="6594475"/>
          <p14:tracePt t="76807" x="14728825" y="6572250"/>
          <p14:tracePt t="76861" x="14728825" y="6550025"/>
          <p14:tracePt t="76945" x="14706600" y="6550025"/>
          <p14:tracePt t="76951" x="14706600" y="6594475"/>
          <p14:tracePt t="76966" x="14706600" y="6616700"/>
          <p14:tracePt t="76972" x="14706600" y="6638925"/>
          <p14:tracePt t="76988" x="14706600" y="6683375"/>
          <p14:tracePt t="77049" x="14706600" y="6705600"/>
          <p14:tracePt t="77130" x="14684375" y="6705600"/>
          <p14:tracePt t="77144" x="14662150" y="6705600"/>
          <p14:tracePt t="77152" x="14639925" y="6705600"/>
          <p14:tracePt t="78137" x="14662150" y="6705600"/>
          <p14:tracePt t="80101" x="14684375" y="6705600"/>
          <p14:tracePt t="80193" x="14706600" y="6683375"/>
          <p14:tracePt t="80204" x="14706600" y="6661150"/>
          <p14:tracePt t="80212" x="14706600" y="6638925"/>
          <p14:tracePt t="80228" x="14706600" y="6616700"/>
          <p14:tracePt t="80242" x="14706600" y="6594475"/>
          <p14:tracePt t="82080" x="14728825" y="6616700"/>
          <p14:tracePt t="82081" x="14728825" y="6638925"/>
          <p14:tracePt t="82110" x="14728825" y="6661150"/>
          <p14:tracePt t="82126" x="14751050" y="6661150"/>
          <p14:tracePt t="82133" x="14751050" y="6683375"/>
          <p14:tracePt t="82192" x="14751050" y="6705600"/>
          <p14:tracePt t="82276" x="14773275" y="6729413"/>
          <p14:tracePt t="82360" x="14773275" y="6751638"/>
          <p14:tracePt t="85588" x="15019338" y="6796088"/>
          <p14:tracePt t="85590" x="15063788" y="6796088"/>
          <p14:tracePt t="85591" x="15086013" y="6796088"/>
          <p14:tracePt t="85638" x="15041563" y="6840538"/>
          <p14:tracePt t="85643" x="14974888" y="6840538"/>
          <p14:tracePt t="85650" x="14930438" y="6840538"/>
          <p14:tracePt t="85659" x="14884400" y="6840538"/>
          <p14:tracePt t="85668" x="14862175" y="6862763"/>
          <p14:tracePt t="85675" x="14839950" y="6862763"/>
          <p14:tracePt t="85684" x="14795500" y="6862763"/>
          <p14:tracePt t="85694" x="14773275" y="6862763"/>
          <p14:tracePt t="85702" x="14773275" y="6884988"/>
          <p14:tracePt t="85827" x="14862175" y="6884988"/>
          <p14:tracePt t="85829" x="14884400" y="6884988"/>
          <p14:tracePt t="85837" x="14908213" y="6884988"/>
          <p14:tracePt t="85844" x="14930438" y="6884988"/>
          <p14:tracePt t="85877" x="14952663" y="6884988"/>
          <p14:tracePt t="85966" x="14884400" y="6862763"/>
          <p14:tracePt t="85972" x="14839950" y="6862763"/>
          <p14:tracePt t="85980" x="14795500" y="6862763"/>
          <p14:tracePt t="85987" x="14773275" y="6862763"/>
          <p14:tracePt t="86003" x="14751050" y="6862763"/>
          <p14:tracePt t="86132" x="14773275" y="6862763"/>
          <p14:tracePt t="87293" x="14795500" y="6862763"/>
          <p14:tracePt t="87339" x="14817725" y="6862763"/>
          <p14:tracePt t="87344" x="14817725" y="6840538"/>
          <p14:tracePt t="87436" x="14884400" y="6929438"/>
          <p14:tracePt t="87450" x="14908213" y="6951663"/>
          <p14:tracePt t="87465" x="14930438" y="6951663"/>
          <p14:tracePt t="87520" x="14930438" y="6973888"/>
          <p14:tracePt t="87526" x="14930438" y="6996113"/>
          <p14:tracePt t="87540" x="14952663" y="6996113"/>
          <p14:tracePt t="87555" x="14952663" y="7019925"/>
          <p14:tracePt t="87562" x="14974888" y="7019925"/>
          <p14:tracePt t="87577" x="14997113" y="7042150"/>
          <p14:tracePt t="87585" x="15019338" y="7108825"/>
          <p14:tracePt t="87592" x="15041563" y="7131050"/>
          <p14:tracePt t="87601" x="15108238" y="7197725"/>
          <p14:tracePt t="87607" x="15198725" y="7288213"/>
          <p14:tracePt t="87615" x="15287625" y="7399338"/>
          <p14:tracePt t="87622" x="15332075" y="7443788"/>
          <p14:tracePt t="87629" x="15376525" y="7532688"/>
          <p14:tracePt t="87637" x="15398750" y="7556500"/>
          <p14:tracePt t="87644" x="15443200" y="7600950"/>
          <p14:tracePt t="87652" x="15443200" y="7667625"/>
          <p14:tracePt t="87660" x="15467013" y="7712075"/>
          <p14:tracePt t="87667" x="15489238" y="7800975"/>
          <p14:tracePt t="87675" x="15489238" y="7824788"/>
          <p14:tracePt t="87690" x="15489238" y="7891463"/>
          <p14:tracePt t="87690" x="15489238" y="7935913"/>
          <p14:tracePt t="87697" x="15489238" y="7958138"/>
          <p14:tracePt t="87705" x="15489238" y="8002588"/>
          <p14:tracePt t="87783" x="15467013" y="8024813"/>
          <p14:tracePt t="87789" x="15467013" y="8047038"/>
          <p14:tracePt t="87795" x="15420975" y="8091488"/>
          <p14:tracePt t="87810" x="15398750" y="8115300"/>
          <p14:tracePt t="87817" x="15376525" y="8115300"/>
          <p14:tracePt t="87825" x="15376525" y="8137525"/>
          <p14:tracePt t="87887" x="15354300" y="8159750"/>
          <p14:tracePt t="87915" x="15354300" y="8181975"/>
          <p14:tracePt t="87922" x="15332075" y="8181975"/>
          <p14:tracePt t="88126" x="15332075" y="8204200"/>
          <p14:tracePt t="88230" x="15332075" y="8226425"/>
          <p14:tracePt t="88897" x="15332075" y="8248650"/>
          <p14:tracePt t="88943" x="15309850" y="8248650"/>
          <p14:tracePt t="90055" x="15265400" y="8248650"/>
          <p14:tracePt t="90075" x="15243175" y="8226425"/>
          <p14:tracePt t="90090" x="15220950" y="8226425"/>
          <p14:tracePt t="90093" x="15198725" y="8226425"/>
          <p14:tracePt t="90112" x="15176500" y="8226425"/>
          <p14:tracePt t="90120" x="15176500" y="8204200"/>
          <p14:tracePt t="90240" x="15152688" y="8204200"/>
          <p14:tracePt t="90285" x="15130463" y="8204200"/>
          <p14:tracePt t="90570" x="15108238" y="8204200"/>
          <p14:tracePt t="90662" x="15086013" y="8204200"/>
          <p14:tracePt t="90752" x="15063788" y="8204200"/>
          <p14:tracePt t="90833" x="15041563" y="8204200"/>
          <p14:tracePt t="90834" x="15019338" y="8204200"/>
          <p14:tracePt t="90839" x="14974888" y="8204200"/>
          <p14:tracePt t="90855" x="14930438" y="8204200"/>
          <p14:tracePt t="90870" x="14908213" y="8204200"/>
          <p14:tracePt t="90932" x="14839950" y="8226425"/>
          <p14:tracePt t="91268" x="14884400" y="8248650"/>
          <p14:tracePt t="91276" x="14930438" y="8248650"/>
          <p14:tracePt t="91283" x="14974888" y="8270875"/>
          <p14:tracePt t="91292" x="14997113" y="8270875"/>
          <p14:tracePt t="91305" x="15041563" y="8270875"/>
          <p14:tracePt t="91312" x="15063788" y="8270875"/>
          <p14:tracePt t="91320" x="15108238" y="8293100"/>
          <p14:tracePt t="91328" x="15130463" y="8293100"/>
          <p14:tracePt t="91342" x="15152688" y="8293100"/>
          <p14:tracePt t="91349" x="15176500" y="8293100"/>
          <p14:tracePt t="91358" x="15198725" y="8293100"/>
          <p14:tracePt t="91365" x="15243175" y="8293100"/>
          <p14:tracePt t="91372" x="15287625" y="8293100"/>
          <p14:tracePt t="91379" x="15332075" y="8293100"/>
          <p14:tracePt t="91387" x="15376525" y="8293100"/>
          <p14:tracePt t="91394" x="15443200" y="8293100"/>
          <p14:tracePt t="91402" x="15533688" y="8293100"/>
          <p14:tracePt t="91409" x="15600363" y="8248650"/>
          <p14:tracePt t="91417" x="15711488" y="8204200"/>
          <p14:tracePt t="91424" x="15846425" y="8159750"/>
          <p14:tracePt t="91432" x="15890875" y="8137525"/>
          <p14:tracePt t="91440" x="15935325" y="8091488"/>
          <p14:tracePt t="91449" x="15979775" y="8069263"/>
          <p14:tracePt t="91545" x="15935325" y="8069263"/>
          <p14:tracePt t="91546" x="15868650" y="8091488"/>
          <p14:tracePt t="91552" x="15846425" y="8091488"/>
          <p14:tracePt t="91560" x="15801975" y="8137525"/>
          <p14:tracePt t="91567" x="15757525" y="8137525"/>
          <p14:tracePt t="91574" x="15711488" y="8137525"/>
          <p14:tracePt t="92065" x="15711488" y="8159750"/>
          <p14:tracePt t="107261" x="15801975" y="8159750"/>
          <p14:tracePt t="107265" x="15824200" y="8159750"/>
          <p14:tracePt t="107290" x="15868650" y="8159750"/>
          <p14:tracePt t="107310" x="15890875" y="8159750"/>
          <p14:tracePt t="107365" x="15913100" y="8159750"/>
          <p14:tracePt t="107372" x="15935325" y="8159750"/>
          <p14:tracePt t="107393" x="15957550" y="8159750"/>
          <p14:tracePt t="107401" x="15979775" y="8181975"/>
          <p14:tracePt t="107415" x="15979775" y="8204200"/>
          <p14:tracePt t="107418" x="15979775" y="8226425"/>
          <p14:tracePt t="107425" x="16002000" y="8226425"/>
          <p14:tracePt t="107433" x="16025813" y="8270875"/>
          <p14:tracePt t="107445" x="16048038" y="8315325"/>
          <p14:tracePt t="107452" x="16070263" y="8359775"/>
          <p14:tracePt t="107461" x="16070263" y="8405813"/>
          <p14:tracePt t="107468" x="16114713" y="8405813"/>
          <p14:tracePt t="107475" x="16114713" y="8450263"/>
          <p14:tracePt t="107498" x="16114713" y="8472488"/>
          <p14:tracePt t="107590" x="16136938" y="8472488"/>
          <p14:tracePt t="107633" x="16136938" y="8516938"/>
          <p14:tracePt t="107647" x="16114713" y="8516938"/>
          <p14:tracePt t="107663" x="16092488" y="8539163"/>
          <p14:tracePt t="107671" x="16070263" y="8539163"/>
          <p14:tracePt t="107686" x="16048038" y="8539163"/>
          <p14:tracePt t="107693" x="16025813" y="8539163"/>
          <p14:tracePt t="107701" x="16025813" y="8561388"/>
          <p14:tracePt t="107708" x="15979775" y="8561388"/>
          <p14:tracePt t="107723" x="15957550" y="8561388"/>
          <p14:tracePt t="107731" x="15913100" y="8583613"/>
          <p14:tracePt t="107738" x="15868650" y="8583613"/>
          <p14:tracePt t="107746" x="15846425" y="8583613"/>
          <p14:tracePt t="107753" x="15801975" y="8583613"/>
          <p14:tracePt t="107760" x="15779750" y="8583613"/>
          <p14:tracePt t="107769" x="15733713" y="8583613"/>
          <p14:tracePt t="107775" x="15711488" y="8583613"/>
          <p14:tracePt t="107783" x="15667038" y="8583613"/>
          <p14:tracePt t="107791" x="15644813" y="8583613"/>
          <p14:tracePt t="107799" x="15600363" y="8561388"/>
          <p14:tracePt t="107808" x="15578138" y="8539163"/>
          <p14:tracePt t="107816" x="15511463" y="8539163"/>
          <p14:tracePt t="107824" x="15467013" y="8516938"/>
          <p14:tracePt t="107832" x="15443200" y="8494713"/>
          <p14:tracePt t="107841" x="15398750" y="8472488"/>
          <p14:tracePt t="107849" x="15376525" y="8450263"/>
          <p14:tracePt t="107858" x="15332075" y="8450263"/>
          <p14:tracePt t="107858" x="15332075" y="8428038"/>
          <p14:tracePt t="107865" x="15309850" y="8405813"/>
          <p14:tracePt t="107874" x="15287625" y="8405813"/>
          <p14:tracePt t="107883" x="15287625" y="8383588"/>
          <p14:tracePt t="107895" x="15265400" y="8337550"/>
          <p14:tracePt t="107903" x="15265400" y="8315325"/>
          <p14:tracePt t="107910" x="15243175" y="8270875"/>
          <p14:tracePt t="107918" x="15243175" y="8248650"/>
          <p14:tracePt t="107925" x="15243175" y="8204200"/>
          <p14:tracePt t="107933" x="15243175" y="8159750"/>
          <p14:tracePt t="107940" x="15243175" y="8137525"/>
          <p14:tracePt t="107949" x="15243175" y="8091488"/>
          <p14:tracePt t="107957" x="15243175" y="8069263"/>
          <p14:tracePt t="107966" x="15243175" y="8002588"/>
          <p14:tracePt t="107974" x="15265400" y="8002588"/>
          <p14:tracePt t="107982" x="15265400" y="7980363"/>
          <p14:tracePt t="107990" x="15287625" y="7935913"/>
          <p14:tracePt t="107999" x="15332075" y="7913688"/>
          <p14:tracePt t="108008" x="15376525" y="7869238"/>
          <p14:tracePt t="108015" x="15443200" y="7847013"/>
          <p14:tracePt t="108026" x="15489238" y="7800975"/>
          <p14:tracePt t="108032" x="15555913" y="7778750"/>
          <p14:tracePt t="108042" x="15600363" y="7756525"/>
          <p14:tracePt t="108049" x="15667038" y="7734300"/>
          <p14:tracePt t="108058" x="15711488" y="7689850"/>
          <p14:tracePt t="108065" x="15779750" y="7667625"/>
          <p14:tracePt t="108074" x="15824200" y="7645400"/>
          <p14:tracePt t="108076" x="15868650" y="7623175"/>
          <p14:tracePt t="108083" x="15913100" y="7600950"/>
          <p14:tracePt t="108090" x="15957550" y="7600950"/>
          <p14:tracePt t="108105" x="16002000" y="7600950"/>
          <p14:tracePt t="108112" x="16025813" y="7600950"/>
          <p14:tracePt t="108121" x="16070263" y="7600950"/>
          <p14:tracePt t="108128" x="16092488" y="7623175"/>
          <p14:tracePt t="108136" x="16159163" y="7645400"/>
          <p14:tracePt t="108143" x="16225838" y="7689850"/>
          <p14:tracePt t="108151" x="16270288" y="7712075"/>
          <p14:tracePt t="108158" x="16316325" y="7734300"/>
          <p14:tracePt t="108167" x="16405225" y="7800975"/>
          <p14:tracePt t="108174" x="16427450" y="7800975"/>
          <p14:tracePt t="108182" x="16471900" y="7824788"/>
          <p14:tracePt t="108190" x="16516350" y="7869238"/>
          <p14:tracePt t="108199" x="16583025" y="7913688"/>
          <p14:tracePt t="108207" x="16606838" y="7935913"/>
          <p14:tracePt t="108218" x="16673513" y="8002588"/>
          <p14:tracePt t="108225" x="16717963" y="8047038"/>
          <p14:tracePt t="108240" x="16740188" y="8115300"/>
          <p14:tracePt t="108243" x="16784638" y="8159750"/>
          <p14:tracePt t="108248" x="16784638" y="8204200"/>
          <p14:tracePt t="108267" x="16829088" y="8293100"/>
          <p14:tracePt t="108274" x="16829088" y="8359775"/>
          <p14:tracePt t="108282" x="16851313" y="8405813"/>
          <p14:tracePt t="108290" x="16851313" y="8428038"/>
          <p14:tracePt t="108300" x="16875125" y="8472488"/>
          <p14:tracePt t="108307" x="16875125" y="8539163"/>
          <p14:tracePt t="108308" x="16875125" y="8583613"/>
          <p14:tracePt t="108315" x="16875125" y="8628063"/>
          <p14:tracePt t="108324" x="16875125" y="8674100"/>
          <p14:tracePt t="108332" x="16875125" y="8696325"/>
          <p14:tracePt t="108341" x="16875125" y="8740775"/>
          <p14:tracePt t="108349" x="16875125" y="8763000"/>
          <p14:tracePt t="108357" x="16875125" y="8807450"/>
          <p14:tracePt t="108365" x="16875125" y="8851900"/>
          <p14:tracePt t="108374" x="16851313" y="8896350"/>
          <p14:tracePt t="108376" x="16829088" y="8896350"/>
          <p14:tracePt t="108382" x="16806863" y="8918575"/>
          <p14:tracePt t="108390" x="16806863" y="8964613"/>
          <p14:tracePt t="108399" x="16762413" y="8986838"/>
          <p14:tracePt t="108407" x="16762413" y="9009063"/>
          <p14:tracePt t="108425" x="16740188" y="9053513"/>
          <p14:tracePt t="108432" x="16695738" y="9053513"/>
          <p14:tracePt t="108440" x="16673513" y="9075738"/>
          <p14:tracePt t="108451" x="16629063" y="9097963"/>
          <p14:tracePt t="108452" x="16629063" y="9120188"/>
          <p14:tracePt t="108457" x="16583025" y="9120188"/>
          <p14:tracePt t="108466" x="16560800" y="9142413"/>
          <p14:tracePt t="108475" x="16516350" y="9142413"/>
          <p14:tracePt t="108482" x="16471900" y="9164638"/>
          <p14:tracePt t="108490" x="16360775" y="9186863"/>
          <p14:tracePt t="108500" x="16338550" y="9210675"/>
          <p14:tracePt t="108507" x="16270288" y="9232900"/>
          <p14:tracePt t="108524" x="16092488" y="9277350"/>
          <p14:tracePt t="108533" x="16025813" y="9299575"/>
          <p14:tracePt t="108535" x="16002000" y="9321800"/>
          <p14:tracePt t="108542" x="15935325" y="9321800"/>
          <p14:tracePt t="108548" x="15890875" y="9344025"/>
          <p14:tracePt t="108566" x="15779750" y="9366250"/>
          <p14:tracePt t="108575" x="15689263" y="9366250"/>
          <p14:tracePt t="108582" x="15622588" y="9366250"/>
          <p14:tracePt t="108601" x="15420975" y="9366250"/>
          <p14:tracePt t="108608" x="15354300" y="9366250"/>
          <p14:tracePt t="108616" x="15309850" y="9366250"/>
          <p14:tracePt t="108623" x="15243175" y="9366250"/>
          <p14:tracePt t="108641" x="15086013" y="9388475"/>
          <p14:tracePt t="108649" x="14997113" y="9388475"/>
          <p14:tracePt t="108657" x="14908213" y="9388475"/>
          <p14:tracePt t="108676" x="14751050" y="9388475"/>
          <p14:tracePt t="108683" x="14706600" y="9388475"/>
          <p14:tracePt t="108698" x="14684375" y="9388475"/>
          <p14:tracePt t="108713" x="14662150" y="9388475"/>
          <p14:tracePt t="108728" x="14639925" y="9388475"/>
          <p14:tracePt t="108735" x="14617700" y="9366250"/>
          <p14:tracePt t="108743" x="14593888" y="9344025"/>
          <p14:tracePt t="108758" x="14549438" y="9321800"/>
          <p14:tracePt t="108773" x="14527213" y="9299575"/>
          <p14:tracePt t="108780" x="14482763" y="9299575"/>
          <p14:tracePt t="108788" x="14482763" y="9277350"/>
          <p14:tracePt t="108800" x="14438313" y="9277350"/>
          <p14:tracePt t="108808" x="14416088" y="9277350"/>
          <p14:tracePt t="108815" x="14416088" y="9255125"/>
          <p14:tracePt t="108824" x="14393863" y="9255125"/>
          <p14:tracePt t="108825" x="14371638" y="9255125"/>
          <p14:tracePt t="108833" x="14349413" y="9232900"/>
          <p14:tracePt t="108848" x="14327188" y="9210675"/>
          <p14:tracePt t="108858" x="14303375" y="9210675"/>
          <p14:tracePt t="108865" x="14281150" y="9186863"/>
          <p14:tracePt t="108874" x="14258925" y="9164638"/>
          <p14:tracePt t="108883" x="14214475" y="9142413"/>
          <p14:tracePt t="108890" x="14170025" y="9120188"/>
          <p14:tracePt t="108899" x="14147800" y="9097963"/>
          <p14:tracePt t="108901" x="14103350" y="9075738"/>
          <p14:tracePt t="108908" x="14081125" y="9053513"/>
          <p14:tracePt t="108916" x="14058900" y="9009063"/>
          <p14:tracePt t="108924" x="13990638" y="9009063"/>
          <p14:tracePt t="108932" x="13990638" y="8964613"/>
          <p14:tracePt t="108940" x="13968413" y="8964613"/>
          <p14:tracePt t="108957" x="13923963" y="8918575"/>
          <p14:tracePt t="108966" x="13923963" y="8896350"/>
          <p14:tracePt t="108975" x="13901738" y="8874125"/>
          <p14:tracePt t="108983" x="13901738" y="8829675"/>
          <p14:tracePt t="108999" x="13879513" y="8785225"/>
          <p14:tracePt t="109007" x="13879513" y="8718550"/>
          <p14:tracePt t="109015" x="13857288" y="8696325"/>
          <p14:tracePt t="109025" x="13857288" y="8674100"/>
          <p14:tracePt t="109032" x="13835063" y="8628063"/>
          <p14:tracePt t="109040" x="13835063" y="8605838"/>
          <p14:tracePt t="109049" x="13835063" y="8583613"/>
          <p14:tracePt t="109057" x="13835063" y="8561388"/>
          <p14:tracePt t="109065" x="13835063" y="8539163"/>
          <p14:tracePt t="109080" x="13835063" y="8516938"/>
          <p14:tracePt t="109082" x="13835063" y="8472488"/>
          <p14:tracePt t="109090" x="13835063" y="8450263"/>
          <p14:tracePt t="109098" x="13857288" y="8450263"/>
          <p14:tracePt t="109108" x="13879513" y="8428038"/>
          <p14:tracePt t="109115" x="13879513" y="8405813"/>
          <p14:tracePt t="109124" x="13923963" y="8383588"/>
          <p14:tracePt t="109132" x="13923963" y="8359775"/>
          <p14:tracePt t="109140" x="13968413" y="8337550"/>
          <p14:tracePt t="109141" x="13968413" y="8315325"/>
          <p14:tracePt t="109149" x="14036675" y="8270875"/>
          <p14:tracePt t="109157" x="14058900" y="8248650"/>
          <p14:tracePt t="109165" x="14103350" y="8226425"/>
          <p14:tracePt t="109173" x="14147800" y="8204200"/>
          <p14:tracePt t="109182" x="14192250" y="8159750"/>
          <p14:tracePt t="109190" x="14214475" y="8159750"/>
          <p14:tracePt t="109199" x="14258925" y="8115300"/>
          <p14:tracePt t="109200" x="14327188" y="8091488"/>
          <p14:tracePt t="109207" x="14393863" y="8069263"/>
          <p14:tracePt t="109216" x="14438313" y="8047038"/>
          <p14:tracePt t="109223" x="14460538" y="8024813"/>
          <p14:tracePt t="109232" x="14527213" y="8024813"/>
          <p14:tracePt t="109240" x="14571663" y="8024813"/>
          <p14:tracePt t="109249" x="14617700" y="8024813"/>
          <p14:tracePt t="109257" x="14639925" y="8024813"/>
          <p14:tracePt t="109265" x="14662150" y="8024813"/>
          <p14:tracePt t="109274" x="14706600" y="8024813"/>
          <p14:tracePt t="109282" x="14728825" y="8024813"/>
          <p14:tracePt t="109291" x="14817725" y="8024813"/>
          <p14:tracePt t="109298" x="14839950" y="8069263"/>
          <p14:tracePt t="109307" x="14862175" y="8091488"/>
          <p14:tracePt t="109315" x="14908213" y="8115300"/>
          <p14:tracePt t="109324" x="14930438" y="8115300"/>
          <p14:tracePt t="109332" x="14974888" y="8159750"/>
          <p14:tracePt t="109340" x="14997113" y="8159750"/>
          <p14:tracePt t="109348" x="15019338" y="8181975"/>
          <p14:tracePt t="109358" x="15063788" y="8204200"/>
          <p14:tracePt t="109366" x="15086013" y="8226425"/>
          <p14:tracePt t="109380" x="15108238" y="8248650"/>
          <p14:tracePt t="109387" x="15130463" y="8248650"/>
          <p14:tracePt t="110283" x="15130463" y="8293100"/>
          <p14:tracePt t="110296" x="15130463" y="8337550"/>
          <p14:tracePt t="110311" x="15130463" y="8359775"/>
          <p14:tracePt t="110318" x="15130463" y="8383588"/>
          <p14:tracePt t="110325" x="15130463" y="8405813"/>
          <p14:tracePt t="110340" x="15130463" y="8428038"/>
          <p14:tracePt t="110349" x="15130463" y="8450263"/>
          <p14:tracePt t="110355" x="15130463" y="8472488"/>
          <p14:tracePt t="110371" x="15130463" y="8494713"/>
          <p14:tracePt t="110386" x="15152688" y="8494713"/>
          <p14:tracePt t="110400" x="15152688" y="8539163"/>
          <p14:tracePt t="110408" x="15152688" y="8561388"/>
          <p14:tracePt t="110423" x="15176500" y="8605838"/>
          <p14:tracePt t="110437" x="15176500" y="8651875"/>
          <p14:tracePt t="110573" x="15176500" y="8674100"/>
          <p14:tracePt t="110657" x="15176500" y="8539163"/>
          <p14:tracePt t="110663" x="15176500" y="8494713"/>
          <p14:tracePt t="110671" x="15176500" y="8450263"/>
          <p14:tracePt t="110678" x="15176500" y="8405813"/>
          <p14:tracePt t="110685" x="15176500" y="8359775"/>
          <p14:tracePt t="110700" x="15176500" y="8337550"/>
          <p14:tracePt t="110793" x="15309850" y="8583613"/>
          <p14:tracePt t="110798" x="15332075" y="8605838"/>
          <p14:tracePt t="110805" x="15398750" y="8674100"/>
          <p14:tracePt t="110813" x="15398750" y="8696325"/>
          <p14:tracePt t="110820" x="15420975" y="8718550"/>
          <p14:tracePt t="110836" x="15443200" y="8740775"/>
          <p14:tracePt t="110836" x="15443200" y="8763000"/>
          <p14:tracePt t="110842" x="15467013" y="8763000"/>
          <p14:tracePt t="110965" x="15467013" y="8718550"/>
          <p14:tracePt t="110971" x="15467013" y="8696325"/>
          <p14:tracePt t="110985" x="15443200" y="8674100"/>
          <p14:tracePt t="110993" x="15420975" y="8651875"/>
          <p14:tracePt t="111008" x="15420975" y="8628063"/>
          <p14:tracePt t="111458" x="15376525" y="8651875"/>
          <p14:tracePt t="111466" x="15354300" y="8651875"/>
          <p14:tracePt t="111521" x="15309850" y="8696325"/>
          <p14:tracePt t="111533" x="15287625" y="8718550"/>
          <p14:tracePt t="111541" x="15265400" y="8740775"/>
          <p14:tracePt t="111548" x="15243175" y="8763000"/>
          <p14:tracePt t="111555" x="15220950" y="8785225"/>
          <p14:tracePt t="111563" x="15220950" y="8807450"/>
          <p14:tracePt t="111570" x="15176500" y="8829675"/>
          <p14:tracePt t="111586" x="15152688" y="8851900"/>
          <p14:tracePt t="111593" x="15152688" y="8874125"/>
          <p14:tracePt t="111600" x="15086013" y="8918575"/>
          <p14:tracePt t="111616" x="15063788" y="8942388"/>
          <p14:tracePt t="111623" x="15041563" y="8964613"/>
          <p14:tracePt t="111630" x="15019338" y="8986838"/>
          <p14:tracePt t="111638" x="14997113" y="8986838"/>
          <p14:tracePt t="111645" x="14974888" y="9053513"/>
          <p14:tracePt t="111656" x="14930438" y="9075738"/>
          <p14:tracePt t="111665" x="14930438" y="9097963"/>
          <p14:tracePt t="111673" x="14908213" y="9097963"/>
          <p14:tracePt t="111681" x="14884400" y="9142413"/>
          <p14:tracePt t="111689" x="14862175" y="9164638"/>
          <p14:tracePt t="111698" x="14839950" y="9164638"/>
          <p14:tracePt t="111699" x="14839950" y="9186863"/>
          <p14:tracePt t="111705" x="14817725" y="9186863"/>
          <p14:tracePt t="111714" x="14817725" y="9210675"/>
          <p14:tracePt t="111736" x="14795500" y="9210675"/>
          <p14:tracePt t="111738" x="14795500" y="9232900"/>
          <p14:tracePt t="111752" x="14773275" y="9232900"/>
          <p14:tracePt t="111759" x="14751050" y="9232900"/>
          <p14:tracePt t="111765" x="14751050" y="9255125"/>
          <p14:tracePt t="111780" x="14728825" y="9255125"/>
          <p14:tracePt t="111789" x="14728825" y="9277350"/>
          <p14:tracePt t="111810" x="14706600" y="9277350"/>
          <p14:tracePt t="111818" x="14706600" y="9299575"/>
          <p14:tracePt t="111825" x="14706600" y="9321800"/>
          <p14:tracePt t="111841" x="14684375" y="9321800"/>
          <p14:tracePt t="111848" x="14684375" y="9344025"/>
          <p14:tracePt t="111870" x="14684375" y="9366250"/>
          <p14:tracePt t="111877" x="14684375" y="9388475"/>
          <p14:tracePt t="111885" x="14684375" y="9410700"/>
          <p14:tracePt t="111892" x="14684375" y="9432925"/>
          <p14:tracePt t="111900" x="14684375" y="9455150"/>
          <p14:tracePt t="111908" x="14684375" y="9478963"/>
          <p14:tracePt t="111915" x="14684375" y="9501188"/>
          <p14:tracePt t="111923" x="14684375" y="9523413"/>
          <p14:tracePt t="111946" x="14684375" y="9545638"/>
          <p14:tracePt t="112285" x="14684375" y="9567863"/>
          <p14:tracePt t="112292" x="14684375" y="9590088"/>
          <p14:tracePt t="112299" x="14684375" y="9612313"/>
          <p14:tracePt t="112306" x="14684375" y="9634538"/>
          <p14:tracePt t="112313" x="14684375" y="9656763"/>
          <p14:tracePt t="112320" x="14684375" y="9678988"/>
          <p14:tracePt t="112328" x="14684375" y="9723438"/>
          <p14:tracePt t="112343" x="14684375" y="9747250"/>
          <p14:tracePt t="112350" x="14662150" y="9747250"/>
          <p14:tracePt t="112365" x="14662150" y="9769475"/>
          <p14:tracePt t="112381" x="14662150" y="9791700"/>
          <p14:tracePt t="112395" x="14617700" y="9813925"/>
          <p14:tracePt t="112410" x="14617700" y="9836150"/>
          <p14:tracePt t="112418" x="14593888" y="9858375"/>
          <p14:tracePt t="112425" x="14571663" y="9925050"/>
          <p14:tracePt t="112432" x="14549438" y="9991725"/>
          <p14:tracePt t="112440" x="14527213" y="10013950"/>
          <p14:tracePt t="112448" x="14527213" y="10082213"/>
          <p14:tracePt t="112457" x="14527213" y="10126663"/>
          <p14:tracePt t="112462" x="14504988" y="10193338"/>
          <p14:tracePt t="112470" x="14482763" y="10306050"/>
          <p14:tracePt t="112478" x="14460538" y="10350500"/>
          <p14:tracePt t="112485" x="14460538" y="10394950"/>
          <p14:tracePt t="112492" x="14460538" y="10417175"/>
          <p14:tracePt t="112500" x="14460538" y="10461625"/>
          <p14:tracePt t="112508" x="14460538" y="10506075"/>
          <p14:tracePt t="112515" x="14460538" y="10550525"/>
          <p14:tracePt t="112523" x="14460538" y="10574338"/>
          <p14:tracePt t="112532" x="14460538" y="10596563"/>
          <p14:tracePt t="112539" x="14460538" y="10618788"/>
          <p14:tracePt t="112547" x="14460538" y="10641013"/>
          <p14:tracePt t="112556" x="14460538" y="10663238"/>
          <p14:tracePt t="112575" x="14460538" y="10685463"/>
          <p14:tracePt t="112670" x="14527213" y="10685463"/>
          <p14:tracePt t="112674" x="14549438" y="10685463"/>
          <p14:tracePt t="112695" x="14571663" y="10685463"/>
          <p14:tracePt t="112750" x="14593888" y="10685463"/>
          <p14:tracePt t="112756" x="14617700" y="10685463"/>
          <p14:tracePt t="112810" x="14639925" y="10685463"/>
          <p14:tracePt t="112817" x="14662150" y="10685463"/>
          <p14:tracePt t="112839" x="14684375" y="10685463"/>
          <p14:tracePt t="113007" x="14706600" y="10685463"/>
          <p14:tracePt t="113034" x="14706600" y="10707688"/>
          <p14:tracePt t="113050" x="14706600" y="10729913"/>
          <p14:tracePt t="113063" x="14706600" y="10752138"/>
          <p14:tracePt t="113581" x="14706600" y="10818813"/>
          <p14:tracePt t="113588" x="14706600" y="10841038"/>
          <p14:tracePt t="113595" x="14706600" y="10864850"/>
          <p14:tracePt t="113611" x="14706600" y="10887075"/>
          <p14:tracePt t="113771" x="14706600" y="10998200"/>
          <p14:tracePt t="113792" x="14706600" y="11020425"/>
          <p14:tracePt t="115239" x="14706600" y="10975975"/>
          <p14:tracePt t="115245" x="14706600" y="10953750"/>
          <p14:tracePt t="115261" x="14706600" y="10909300"/>
          <p14:tracePt t="115276" x="14728825" y="10909300"/>
          <p14:tracePt t="115283" x="14728825" y="10887075"/>
          <p14:tracePt t="117252" x="14706600" y="10953750"/>
          <p14:tracePt t="117255" x="14684375" y="10953750"/>
          <p14:tracePt t="117270" x="14662150" y="10975975"/>
          <p14:tracePt t="117460" x="14684375" y="10975975"/>
          <p14:tracePt t="117467" x="14751050" y="10975975"/>
          <p14:tracePt t="117472" x="14795500" y="10975975"/>
          <p14:tracePt t="117481" x="14817725" y="10953750"/>
          <p14:tracePt t="117488" x="14839950" y="10953750"/>
          <p14:tracePt t="117496" x="14884400" y="10953750"/>
          <p14:tracePt t="117503" x="14908213" y="10953750"/>
          <p14:tracePt t="117518" x="14930438" y="10953750"/>
          <p14:tracePt t="117526" x="14952663" y="10953750"/>
          <p14:tracePt t="117595" x="14974888" y="10953750"/>
          <p14:tracePt t="117679" x="14839950" y="10887075"/>
          <p14:tracePt t="117682" x="14817725" y="10887075"/>
          <p14:tracePt t="117690" x="14773275" y="10887075"/>
          <p14:tracePt t="117699" x="14773275" y="10864850"/>
          <p14:tracePt t="117828" x="14795500" y="10864850"/>
          <p14:tracePt t="117834" x="14817725" y="10864850"/>
          <p14:tracePt t="117840" x="14862175" y="10864850"/>
          <p14:tracePt t="117848" x="14908213" y="10864850"/>
          <p14:tracePt t="117855" x="14952663" y="10864850"/>
          <p14:tracePt t="117864" x="14997113" y="10864850"/>
          <p14:tracePt t="117880" x="15019338" y="10864850"/>
          <p14:tracePt t="117885" x="15041563" y="10864850"/>
          <p14:tracePt t="118006" x="14930438" y="10864850"/>
          <p14:tracePt t="118013" x="14884400" y="10864850"/>
          <p14:tracePt t="118020" x="14862175" y="10864850"/>
          <p14:tracePt t="118028" x="14839950" y="10864850"/>
          <p14:tracePt t="118036" x="14817725" y="10864850"/>
          <p14:tracePt t="118043" x="14817725" y="10887075"/>
          <p14:tracePt t="118050" x="14795500" y="10887075"/>
          <p14:tracePt t="118058" x="14773275" y="10887075"/>
          <p14:tracePt t="119380" x="14795500" y="10887075"/>
          <p14:tracePt t="119778" x="14817725" y="10864850"/>
          <p14:tracePt t="121338" x="14817725" y="10887075"/>
          <p14:tracePt t="121346" x="14817725" y="10909300"/>
          <p14:tracePt t="121358" x="14817725" y="10931525"/>
          <p14:tracePt t="121765" x="14817725" y="10864850"/>
          <p14:tracePt t="121770" x="14817725" y="10841038"/>
          <p14:tracePt t="121802" x="14817725" y="10818813"/>
          <p14:tracePt t="121824" x="14817725" y="10796588"/>
          <p14:tracePt t="121831" x="14817725" y="10774363"/>
          <p14:tracePt t="121884" x="14817725" y="10752138"/>
          <p14:tracePt t="122409" x="14817725" y="10796588"/>
          <p14:tracePt t="122415" x="14795500" y="10796588"/>
          <p14:tracePt t="122423" x="14795500" y="10841038"/>
          <p14:tracePt t="122430" x="14773275" y="10864850"/>
          <p14:tracePt t="122438" x="14773275" y="10887075"/>
          <p14:tracePt t="122445" x="14773275" y="10909300"/>
          <p14:tracePt t="122453" x="14751050" y="10931525"/>
          <p14:tracePt t="122461" x="14751050" y="10953750"/>
          <p14:tracePt t="122485" x="14751050" y="10975975"/>
          <p14:tracePt t="122491" x="14751050" y="10998200"/>
          <p14:tracePt t="122666" x="14795500" y="10864850"/>
          <p14:tracePt t="122673" x="14839950" y="10796588"/>
          <p14:tracePt t="122678" x="14884400" y="10685463"/>
          <p14:tracePt t="122686" x="14884400" y="10574338"/>
          <p14:tracePt t="122693" x="14908213" y="10439400"/>
          <p14:tracePt t="122702" x="14908213" y="10350500"/>
          <p14:tracePt t="122709" x="14908213" y="10282238"/>
          <p14:tracePt t="122718" x="14908213" y="10260013"/>
          <p14:tracePt t="122727" x="14884400" y="10215563"/>
          <p14:tracePt t="122785" x="14839950" y="10215563"/>
          <p14:tracePt t="122806" x="14839950" y="10237788"/>
          <p14:tracePt t="122813" x="14839950" y="10260013"/>
          <p14:tracePt t="122820" x="14839950" y="10282238"/>
          <p14:tracePt t="122828" x="14839950" y="10328275"/>
          <p14:tracePt t="122835" x="14839950" y="10350500"/>
          <p14:tracePt t="122850" x="14862175" y="10372725"/>
          <p14:tracePt t="122859" x="14862175" y="10394950"/>
          <p14:tracePt t="122865" x="14908213" y="10417175"/>
          <p14:tracePt t="122873" x="14908213" y="10439400"/>
          <p14:tracePt t="122881" x="14930438" y="10461625"/>
          <p14:tracePt t="122896" x="14952663" y="10483850"/>
          <p14:tracePt t="122911" x="14952663" y="10506075"/>
          <p14:tracePt t="122911" x="14974888" y="10506075"/>
          <p14:tracePt t="122920" x="14974888" y="10528300"/>
          <p14:tracePt t="122925" x="14997113" y="10550525"/>
          <p14:tracePt t="122941" x="14997113" y="10574338"/>
          <p14:tracePt t="122955" x="15019338" y="10574338"/>
          <p14:tracePt t="123011" x="15019338" y="10596563"/>
          <p14:tracePt t="123056" x="14974888" y="10641013"/>
          <p14:tracePt t="123062" x="14952663" y="10641013"/>
          <p14:tracePt t="123068" x="14930438" y="10641013"/>
          <p14:tracePt t="123077" x="14908213" y="10663238"/>
          <p14:tracePt t="123090" x="14884400" y="10663238"/>
          <p14:tracePt t="123105" x="14862175" y="10663238"/>
          <p14:tracePt t="123113" x="14862175" y="10707688"/>
          <p14:tracePt t="123120" x="14839950" y="10707688"/>
          <p14:tracePt t="123136" x="14817725" y="10729913"/>
          <p14:tracePt t="123159" x="14795500" y="10729913"/>
          <p14:tracePt t="123370" x="14795500" y="10752138"/>
          <p14:tracePt t="123384" x="14773275" y="10774363"/>
          <p14:tracePt t="123415" x="14751050" y="10774363"/>
          <p14:tracePt t="123428" x="14751050" y="10796588"/>
          <p14:tracePt t="123481" x="14728825" y="10818813"/>
          <p14:tracePt t="123526" x="14706600" y="10818813"/>
          <p14:tracePt t="124991" x="14728825" y="10752138"/>
          <p14:tracePt t="124997" x="14728825" y="10729913"/>
          <p14:tracePt t="125010" x="14751050" y="10707688"/>
          <p14:tracePt t="125253" x="14751050" y="10729913"/>
          <p14:tracePt t="125258" x="14751050" y="10752138"/>
          <p14:tracePt t="125266" x="14751050" y="10774363"/>
          <p14:tracePt t="126281" x="14728825" y="10774363"/>
          <p14:tracePt t="126288" x="14706600" y="10796588"/>
          <p14:tracePt t="126356" x="14684375" y="10796588"/>
          <p14:tracePt t="126818" x="14662150" y="10796588"/>
          <p14:tracePt t="126871" x="14617700" y="10796588"/>
          <p14:tracePt t="126984" x="14593888" y="10796588"/>
          <p14:tracePt t="127008" x="14571663" y="10796588"/>
          <p14:tracePt t="127021" x="14549438" y="10796588"/>
          <p14:tracePt t="127078" x="14527213" y="10796588"/>
          <p14:tracePt t="127095" x="14504988" y="10796588"/>
          <p14:tracePt t="127103" x="14482763" y="10796588"/>
          <p14:tracePt t="127118" x="14460538" y="10796588"/>
          <p14:tracePt t="127133" x="14438313" y="10796588"/>
          <p14:tracePt t="127148" x="14416088" y="10796588"/>
          <p14:tracePt t="127163" x="14393863" y="10796588"/>
          <p14:tracePt t="127188" x="14371638" y="10796588"/>
          <p14:tracePt t="127208" x="14349413" y="10774363"/>
          <p14:tracePt t="127223" x="14327188" y="10752138"/>
          <p14:tracePt t="127238" x="14303375" y="10752138"/>
          <p14:tracePt t="127245" x="14281150" y="10752138"/>
          <p14:tracePt t="127316" x="14258925" y="10729913"/>
          <p14:tracePt t="127321" x="14236700" y="10729913"/>
          <p14:tracePt t="127329" x="14214475" y="10729913"/>
          <p14:tracePt t="127343" x="14214475" y="10707688"/>
          <p14:tracePt t="127359" x="14192250" y="10707688"/>
          <p14:tracePt t="127481" x="14393863" y="10574338"/>
          <p14:tracePt t="127488" x="14482763" y="10550525"/>
          <p14:tracePt t="127503" x="14684375" y="10483850"/>
          <p14:tracePt t="127509" x="14817725" y="10439400"/>
          <p14:tracePt t="127516" x="14908213" y="10394950"/>
          <p14:tracePt t="127533" x="15332075" y="10237788"/>
          <p14:tracePt t="127539" x="15578138" y="10148888"/>
          <p14:tracePt t="127545" x="15890875" y="10013950"/>
          <p14:tracePt t="127560" x="16136938" y="9902825"/>
          <p14:tracePt t="127563" x="16494125" y="9747250"/>
          <p14:tracePt t="127568" x="16897350" y="9567863"/>
          <p14:tracePt t="127575" x="17365663" y="9321800"/>
          <p14:tracePt t="127582" x="17813338" y="9097963"/>
          <p14:tracePt t="127591" x="18037175" y="8918575"/>
          <p14:tracePt t="127599" x="18327688" y="8740775"/>
          <p14:tracePt t="127608" x="18549938" y="8516938"/>
          <p14:tracePt t="127616" x="18729325" y="8315325"/>
          <p14:tracePt t="127626" x="18864263" y="8115300"/>
          <p14:tracePt t="127634" x="18975388" y="7935913"/>
          <p14:tracePt t="127640" x="19019838" y="7778750"/>
          <p14:tracePt t="127649" x="19086513" y="7532688"/>
          <p14:tracePt t="127657" x="19199225" y="7219950"/>
          <p14:tracePt t="127666" x="19243675" y="6884988"/>
          <p14:tracePt t="127666" x="19310350" y="6483350"/>
          <p14:tracePt t="127674" x="19332575" y="6237288"/>
          <p14:tracePt t="127682" x="19354800" y="5789613"/>
          <p14:tracePt t="127690" x="19354800" y="5230813"/>
          <p14:tracePt t="127700" x="19354800" y="4738688"/>
          <p14:tracePt t="127707" x="19354800" y="4113213"/>
          <p14:tracePt t="127716" x="19221450" y="3352800"/>
          <p14:tracePt t="127724" x="19130963" y="2884488"/>
          <p14:tracePt t="127733" x="18908713" y="2146300"/>
          <p14:tracePt t="127734" x="18684875" y="1474788"/>
          <p14:tracePt t="127741" x="18438813" y="693738"/>
        </p14:tracePtLst>
      </p14:laserTrace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a:extLst>
              <a:ext uri="{FF2B5EF4-FFF2-40B4-BE49-F238E27FC236}">
                <a16:creationId xmlns:a16="http://schemas.microsoft.com/office/drawing/2014/main" id="{877927F7-4C18-8D24-16D4-6D16E3411CFA}"/>
              </a:ext>
            </a:extLst>
          </p:cNvPr>
          <p:cNvSpPr>
            <a:spLocks noChangeArrowheads="1"/>
          </p:cNvSpPr>
          <p:nvPr/>
        </p:nvSpPr>
        <p:spPr bwMode="auto">
          <a:xfrm>
            <a:off x="4267756" y="2404481"/>
            <a:ext cx="16280346" cy="920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2400"/>
              </a:spcAft>
              <a:buFont typeface="Wingdings" panose="05000000000000000000" pitchFamily="2" charset="2"/>
              <a:buChar char="Ø"/>
            </a:pPr>
            <a:r>
              <a:rPr lang="en-US" altLang="en-US" sz="3801">
                <a:solidFill>
                  <a:srgbClr val="002060"/>
                </a:solidFill>
              </a:rPr>
              <a:t>With continuous improvement of urban transportation systems, the requirement of tunnel has increased day by day due to the scarcity of surface space and restricted movements. Mechanized excavation by Tunnel Boring Machine is being extensively used in metro, railway and road tunnels due to comparatively less hazards and relatively faster excavation speed</a:t>
            </a:r>
            <a:r>
              <a:rPr lang="en-GB" altLang="en-US" sz="3801">
                <a:solidFill>
                  <a:srgbClr val="002060"/>
                </a:solidFill>
              </a:rPr>
              <a:t>. </a:t>
            </a:r>
            <a:endParaRPr lang="en-US" altLang="en-US" sz="3801">
              <a:solidFill>
                <a:srgbClr val="002060"/>
              </a:solidFill>
            </a:endParaRPr>
          </a:p>
          <a:p>
            <a:pPr algn="just">
              <a:spcAft>
                <a:spcPts val="2400"/>
              </a:spcAft>
              <a:buFont typeface="Wingdings" panose="05000000000000000000" pitchFamily="2" charset="2"/>
              <a:buChar char="Ø"/>
            </a:pPr>
            <a:r>
              <a:rPr lang="en-US" altLang="en-US" sz="3801">
                <a:solidFill>
                  <a:srgbClr val="002060"/>
                </a:solidFill>
              </a:rPr>
              <a:t>Therefore, it is essential to have an innovative, cost-effective and safe design of tunnel with appropriate consideration of design methodology and site constraints like existing buildings and other structures</a:t>
            </a:r>
            <a:r>
              <a:rPr lang="en-GB" altLang="en-US" sz="3801">
                <a:solidFill>
                  <a:srgbClr val="002060"/>
                </a:solidFill>
              </a:rPr>
              <a:t>.</a:t>
            </a:r>
            <a:endParaRPr lang="en-US" altLang="en-US" sz="3801">
              <a:solidFill>
                <a:srgbClr val="002060"/>
              </a:solidFill>
            </a:endParaRPr>
          </a:p>
          <a:p>
            <a:pPr algn="just">
              <a:spcAft>
                <a:spcPts val="2400"/>
              </a:spcAft>
              <a:buFont typeface="Wingdings" panose="05000000000000000000" pitchFamily="2" charset="2"/>
              <a:buChar char="Ø"/>
            </a:pPr>
            <a:r>
              <a:rPr lang="en-GB" altLang="en-US" sz="3801">
                <a:solidFill>
                  <a:srgbClr val="002060"/>
                </a:solidFill>
              </a:rPr>
              <a:t>Hence, underground tunnel design requires a proper estimation of ground settlement for safe and economically efficient construction of tunnel and underground structure.</a:t>
            </a:r>
          </a:p>
          <a:p>
            <a:pPr algn="just">
              <a:spcAft>
                <a:spcPts val="2400"/>
              </a:spcAft>
              <a:buFont typeface="Wingdings" panose="05000000000000000000" pitchFamily="2" charset="2"/>
              <a:buChar char="Ø"/>
            </a:pPr>
            <a:r>
              <a:rPr lang="en-US" altLang="en-US" sz="3801">
                <a:solidFill>
                  <a:srgbClr val="002060"/>
                </a:solidFill>
              </a:rPr>
              <a:t>In the design of tunnel, it is very important to have a proper estimation of ground settlement which is induced due to tunneling.</a:t>
            </a:r>
            <a:endParaRPr lang="en-GB" altLang="en-US" sz="3801">
              <a:solidFill>
                <a:srgbClr val="002060"/>
              </a:solidFill>
            </a:endParaRPr>
          </a:p>
        </p:txBody>
      </p:sp>
      <p:sp>
        <p:nvSpPr>
          <p:cNvPr id="3" name="Rounded Rectangle 2">
            <a:extLst>
              <a:ext uri="{FF2B5EF4-FFF2-40B4-BE49-F238E27FC236}">
                <a16:creationId xmlns:a16="http://schemas.microsoft.com/office/drawing/2014/main" id="{C4486291-E4D3-6FA9-9D59-45146AB3920B}"/>
              </a:ext>
            </a:extLst>
          </p:cNvPr>
          <p:cNvSpPr/>
          <p:nvPr/>
        </p:nvSpPr>
        <p:spPr>
          <a:xfrm>
            <a:off x="4115336" y="1137493"/>
            <a:ext cx="16156503" cy="11919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401" b="1" dirty="0"/>
              <a:t>Why this study?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a:extLst>
              <a:ext uri="{FF2B5EF4-FFF2-40B4-BE49-F238E27FC236}">
                <a16:creationId xmlns:a16="http://schemas.microsoft.com/office/drawing/2014/main" id="{FFC792C0-FB53-3415-05CA-F4688F632EC9}"/>
              </a:ext>
            </a:extLst>
          </p:cNvPr>
          <p:cNvSpPr>
            <a:spLocks noChangeArrowheads="1"/>
          </p:cNvSpPr>
          <p:nvPr/>
        </p:nvSpPr>
        <p:spPr bwMode="auto">
          <a:xfrm>
            <a:off x="3962917" y="2499745"/>
            <a:ext cx="16340677" cy="920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marL="2284413" indent="15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741613" indent="15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198813" indent="15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656013" indent="158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2400"/>
              </a:spcAft>
              <a:buFont typeface="Wingdings" panose="05000000000000000000" pitchFamily="2" charset="2"/>
              <a:buChar char="Ø"/>
            </a:pPr>
            <a:r>
              <a:rPr lang="en-US" altLang="en-US" sz="3801">
                <a:solidFill>
                  <a:srgbClr val="002060"/>
                </a:solidFill>
              </a:rPr>
              <a:t>The variation in ground settlement due to varying characteristics of subsurface deposits and tunnel depth, which cause variation of overburden pressure, needs to be addressed properly for tunnel design</a:t>
            </a:r>
            <a:r>
              <a:rPr lang="en-GB" altLang="en-US" sz="3801">
                <a:solidFill>
                  <a:srgbClr val="002060"/>
                </a:solidFill>
              </a:rPr>
              <a:t>. </a:t>
            </a:r>
          </a:p>
          <a:p>
            <a:pPr algn="just">
              <a:spcAft>
                <a:spcPts val="2400"/>
              </a:spcAft>
              <a:buFont typeface="Wingdings" panose="05000000000000000000" pitchFamily="2" charset="2"/>
              <a:buChar char="Ø"/>
            </a:pPr>
            <a:r>
              <a:rPr lang="en-GB" altLang="en-US" sz="3801">
                <a:solidFill>
                  <a:srgbClr val="002060"/>
                </a:solidFill>
              </a:rPr>
              <a:t>Present study covers a parametric study on 6.3m outer diameter typical circular tunnel structure having different depths of 9.7m, 10.6m, 12.8m and 13.6m, encountering varying soil layers of clayey silt, sandy silt and silty sand.</a:t>
            </a:r>
          </a:p>
          <a:p>
            <a:pPr algn="just">
              <a:spcAft>
                <a:spcPts val="2400"/>
              </a:spcAft>
              <a:buFont typeface="Wingdings" panose="05000000000000000000" pitchFamily="2" charset="2"/>
              <a:buChar char="Ø"/>
            </a:pPr>
            <a:r>
              <a:rPr lang="en-GB" altLang="en-US" sz="3801">
                <a:solidFill>
                  <a:srgbClr val="002060"/>
                </a:solidFill>
              </a:rPr>
              <a:t>With different tunnel depths, the effects of various overburden pressures and difference in soil parameters on ground settlement has been logged to develop a correlation between ground settlement with tunnel depth and soil parameter.</a:t>
            </a:r>
          </a:p>
          <a:p>
            <a:pPr algn="just">
              <a:spcAft>
                <a:spcPts val="2400"/>
              </a:spcAft>
              <a:buFont typeface="Wingdings" panose="05000000000000000000" pitchFamily="2" charset="2"/>
              <a:buChar char="Ø"/>
            </a:pPr>
            <a:r>
              <a:rPr lang="en-GB" altLang="en-US" sz="3801">
                <a:solidFill>
                  <a:srgbClr val="002060"/>
                </a:solidFill>
              </a:rPr>
              <a:t>A set of numerical models in Finite Element Method (FEM) have also been developed to compare the results obtained from analytical method as well as field data recorded at project site. </a:t>
            </a:r>
            <a:endParaRPr lang="en-GB" altLang="en-US" sz="5001">
              <a:solidFill>
                <a:srgbClr val="002060"/>
              </a:solidFill>
            </a:endParaRPr>
          </a:p>
        </p:txBody>
      </p:sp>
      <p:sp>
        <p:nvSpPr>
          <p:cNvPr id="3" name="Rounded Rectangle 2">
            <a:extLst>
              <a:ext uri="{FF2B5EF4-FFF2-40B4-BE49-F238E27FC236}">
                <a16:creationId xmlns:a16="http://schemas.microsoft.com/office/drawing/2014/main" id="{14E29257-778B-2BED-2A4D-F31B843BE1F6}"/>
              </a:ext>
            </a:extLst>
          </p:cNvPr>
          <p:cNvSpPr/>
          <p:nvPr/>
        </p:nvSpPr>
        <p:spPr>
          <a:xfrm>
            <a:off x="4267755" y="1070808"/>
            <a:ext cx="16156503" cy="11919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401" b="1" dirty="0"/>
              <a:t>Introduction</a:t>
            </a:r>
            <a:endParaRPr lang="en-US" sz="4801" b="1"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6DE10AC-8FB7-EAFD-409A-C1F7B1F6C68D}"/>
              </a:ext>
            </a:extLst>
          </p:cNvPr>
          <p:cNvSpPr/>
          <p:nvPr/>
        </p:nvSpPr>
        <p:spPr>
          <a:xfrm>
            <a:off x="4267755" y="1051756"/>
            <a:ext cx="16423238" cy="11919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401" b="1" dirty="0"/>
              <a:t>Literature Review</a:t>
            </a:r>
          </a:p>
        </p:txBody>
      </p:sp>
      <p:sp>
        <p:nvSpPr>
          <p:cNvPr id="28675" name="TextBox 13">
            <a:extLst>
              <a:ext uri="{FF2B5EF4-FFF2-40B4-BE49-F238E27FC236}">
                <a16:creationId xmlns:a16="http://schemas.microsoft.com/office/drawing/2014/main" id="{24F32483-91B5-63F0-AD86-37F5ED33D493}"/>
              </a:ext>
            </a:extLst>
          </p:cNvPr>
          <p:cNvSpPr txBox="1">
            <a:spLocks noChangeArrowheads="1"/>
          </p:cNvSpPr>
          <p:nvPr/>
        </p:nvSpPr>
        <p:spPr bwMode="auto">
          <a:xfrm>
            <a:off x="4842506" y="2687095"/>
            <a:ext cx="15559526" cy="938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2400"/>
              </a:spcAft>
              <a:buFont typeface="Wingdings" panose="05000000000000000000" pitchFamily="2" charset="2"/>
              <a:buChar char="Ø"/>
            </a:pPr>
            <a:r>
              <a:rPr lang="en-US" altLang="en-US" sz="3601" b="1">
                <a:solidFill>
                  <a:srgbClr val="002060"/>
                </a:solidFill>
              </a:rPr>
              <a:t>Sven Moller</a:t>
            </a:r>
            <a:r>
              <a:rPr lang="en-US" altLang="en-US" sz="3601">
                <a:solidFill>
                  <a:srgbClr val="002060"/>
                </a:solidFill>
              </a:rPr>
              <a:t>: Tunnel induced settlements and structural forces in linings. 2006 Mitteilung 54 des Institutes fur Geotechnik Herausgeber P.A. Vermeer.</a:t>
            </a:r>
          </a:p>
          <a:p>
            <a:pPr algn="just">
              <a:spcAft>
                <a:spcPts val="2400"/>
              </a:spcAft>
              <a:buFont typeface="Wingdings" panose="05000000000000000000" pitchFamily="2" charset="2"/>
              <a:buChar char="Ø"/>
            </a:pPr>
            <a:r>
              <a:rPr lang="en-US" altLang="en-US" sz="3601" b="1">
                <a:solidFill>
                  <a:srgbClr val="002060"/>
                </a:solidFill>
              </a:rPr>
              <a:t>Eric Leca, Animateur Barry New, General Reporter</a:t>
            </a:r>
            <a:r>
              <a:rPr lang="en-US" altLang="en-US" sz="3601">
                <a:solidFill>
                  <a:srgbClr val="002060"/>
                </a:solidFill>
              </a:rPr>
              <a:t>: Settlements induced by tunneling in Soft Ground. Tunneling and Underground Space Technology 22 (2007) 119–149, ITA/AITES Report 2006.</a:t>
            </a:r>
          </a:p>
          <a:p>
            <a:pPr algn="just">
              <a:spcAft>
                <a:spcPts val="2400"/>
              </a:spcAft>
              <a:buFont typeface="Wingdings" panose="05000000000000000000" pitchFamily="2" charset="2"/>
              <a:buChar char="Ø"/>
            </a:pPr>
            <a:r>
              <a:rPr lang="en-US" altLang="en-US" sz="3601" b="1">
                <a:solidFill>
                  <a:srgbClr val="002060"/>
                </a:solidFill>
              </a:rPr>
              <a:t>Mohammed Y. Fattah, Kais T. Shlash and Nahla M. Salim</a:t>
            </a:r>
            <a:r>
              <a:rPr lang="en-US" altLang="en-US" sz="3601">
                <a:solidFill>
                  <a:srgbClr val="002060"/>
                </a:solidFill>
              </a:rPr>
              <a:t>: Settlement Trough due to Tunneling in Cohesive Ground. Indian Geotechnical Journal, 41(2), 2011, 64-75.</a:t>
            </a:r>
          </a:p>
          <a:p>
            <a:pPr algn="just">
              <a:spcAft>
                <a:spcPts val="2400"/>
              </a:spcAft>
              <a:buFont typeface="Wingdings" panose="05000000000000000000" pitchFamily="2" charset="2"/>
              <a:buChar char="Ø"/>
            </a:pPr>
            <a:r>
              <a:rPr lang="en-US" altLang="en-US" sz="3601" b="1">
                <a:solidFill>
                  <a:srgbClr val="002060"/>
                </a:solidFill>
              </a:rPr>
              <a:t>Takahiro Aoyagi</a:t>
            </a:r>
            <a:r>
              <a:rPr lang="en-US" altLang="en-US" sz="3601">
                <a:solidFill>
                  <a:srgbClr val="002060"/>
                </a:solidFill>
              </a:rPr>
              <a:t>: Representing Settlement for Soft Ground Tunneling. Massachusetts institute of Technology, May 2005. </a:t>
            </a:r>
          </a:p>
          <a:p>
            <a:pPr algn="just">
              <a:spcAft>
                <a:spcPts val="2400"/>
              </a:spcAft>
              <a:buFont typeface="Wingdings" panose="05000000000000000000" pitchFamily="2" charset="2"/>
              <a:buChar char="Ø"/>
            </a:pPr>
            <a:r>
              <a:rPr lang="en-US" altLang="en-US" sz="3601" b="1">
                <a:solidFill>
                  <a:srgbClr val="002060"/>
                </a:solidFill>
              </a:rPr>
              <a:t>Nguyen Duc Toan</a:t>
            </a:r>
            <a:r>
              <a:rPr lang="en-US" altLang="en-US" sz="3601">
                <a:solidFill>
                  <a:srgbClr val="002060"/>
                </a:solidFill>
              </a:rPr>
              <a:t>: TBM and Lining - Essential Interfaces. Politecnico di Torino, Turin, Italy, October 2006.</a:t>
            </a:r>
          </a:p>
          <a:p>
            <a:pPr algn="just">
              <a:spcAft>
                <a:spcPts val="2400"/>
              </a:spcAft>
              <a:buFont typeface="Wingdings" panose="05000000000000000000" pitchFamily="2" charset="2"/>
              <a:buChar char="Ø"/>
            </a:pPr>
            <a:endParaRPr lang="en-GB" altLang="en-US" sz="3601">
              <a:solidFill>
                <a:srgbClr val="00206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EE4BA4E-3717-4D77-7CCC-AAAC68225B0B}"/>
              </a:ext>
            </a:extLst>
          </p:cNvPr>
          <p:cNvSpPr/>
          <p:nvPr/>
        </p:nvSpPr>
        <p:spPr>
          <a:xfrm>
            <a:off x="4267755" y="1070808"/>
            <a:ext cx="16156503" cy="11919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GB" sz="6401" b="1" dirty="0"/>
              <a:t>Model of the study</a:t>
            </a:r>
            <a:endParaRPr lang="en-US" sz="4801" b="1" dirty="0"/>
          </a:p>
        </p:txBody>
      </p:sp>
      <p:sp>
        <p:nvSpPr>
          <p:cNvPr id="10244" name="TextBox 13">
            <a:extLst>
              <a:ext uri="{FF2B5EF4-FFF2-40B4-BE49-F238E27FC236}">
                <a16:creationId xmlns:a16="http://schemas.microsoft.com/office/drawing/2014/main" id="{B1742C47-5533-8D62-CF05-C881923508C7}"/>
              </a:ext>
            </a:extLst>
          </p:cNvPr>
          <p:cNvSpPr txBox="1">
            <a:spLocks noChangeArrowheads="1"/>
          </p:cNvSpPr>
          <p:nvPr/>
        </p:nvSpPr>
        <p:spPr bwMode="auto">
          <a:xfrm>
            <a:off x="4267755" y="2515622"/>
            <a:ext cx="16004084" cy="9450408"/>
          </a:xfrm>
          <a:prstGeom prst="rect">
            <a:avLst/>
          </a:prstGeom>
          <a:noFill/>
          <a:ln>
            <a:noFill/>
          </a:ln>
        </p:spPr>
        <p:txBody>
          <a:bodyPr>
            <a:spAutoFit/>
          </a:bodyPr>
          <a:lstStyle>
            <a:lvl1pPr marL="225425" indent="-2254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2400"/>
              </a:spcAft>
              <a:buFont typeface="Wingdings" panose="05000000000000000000" pitchFamily="2" charset="2"/>
              <a:buChar char="Ø"/>
              <a:defRPr/>
            </a:pPr>
            <a:r>
              <a:rPr lang="en-GB" altLang="en-US" sz="3601" dirty="0">
                <a:solidFill>
                  <a:srgbClr val="002060"/>
                </a:solidFill>
              </a:rPr>
              <a:t>A typical 6.3m diameter circular tunnel section of Delhi Metro Rail Corporation (DMRC) Dwarka-Najafgarh corridor has been considered for this study and analysis.  </a:t>
            </a:r>
          </a:p>
          <a:p>
            <a:pPr marL="571586" indent="-571586" algn="just">
              <a:spcAft>
                <a:spcPts val="2400"/>
              </a:spcAft>
              <a:buFont typeface="Wingdings" panose="05000000000000000000" pitchFamily="2" charset="2"/>
              <a:buChar char="q"/>
              <a:defRPr/>
            </a:pPr>
            <a:r>
              <a:rPr lang="en-GB" altLang="en-US" sz="3601" dirty="0">
                <a:solidFill>
                  <a:srgbClr val="002060"/>
                </a:solidFill>
              </a:rPr>
              <a:t>Depth wise Geotechnical parameters for tunnel stretch within project area:</a:t>
            </a:r>
          </a:p>
          <a:p>
            <a:pPr marL="571586" indent="-571586" algn="just">
              <a:spcAft>
                <a:spcPts val="2400"/>
              </a:spcAft>
              <a:buFont typeface="Wingdings" panose="05000000000000000000" pitchFamily="2" charset="2"/>
              <a:buChar char="q"/>
              <a:defRPr/>
            </a:pPr>
            <a:endParaRPr lang="en-GB" altLang="en-US" sz="3601" dirty="0">
              <a:solidFill>
                <a:srgbClr val="002060"/>
              </a:solidFill>
            </a:endParaRPr>
          </a:p>
          <a:p>
            <a:pPr marL="571586" indent="-571586" algn="just">
              <a:spcAft>
                <a:spcPts val="2400"/>
              </a:spcAft>
              <a:buFont typeface="Wingdings" panose="05000000000000000000" pitchFamily="2" charset="2"/>
              <a:buChar char="q"/>
              <a:defRPr/>
            </a:pPr>
            <a:endParaRPr lang="en-GB" altLang="en-US" sz="3601" dirty="0">
              <a:solidFill>
                <a:srgbClr val="002060"/>
              </a:solidFill>
            </a:endParaRPr>
          </a:p>
          <a:p>
            <a:pPr marL="571586" indent="-571586" algn="just">
              <a:spcAft>
                <a:spcPts val="2400"/>
              </a:spcAft>
              <a:buFont typeface="Wingdings" panose="05000000000000000000" pitchFamily="2" charset="2"/>
              <a:buChar char="q"/>
              <a:defRPr/>
            </a:pPr>
            <a:endParaRPr lang="en-GB" altLang="en-US" sz="3601" dirty="0">
              <a:solidFill>
                <a:srgbClr val="002060"/>
              </a:solidFill>
            </a:endParaRPr>
          </a:p>
          <a:p>
            <a:pPr marL="571586" indent="-571586" algn="just">
              <a:spcAft>
                <a:spcPts val="2400"/>
              </a:spcAft>
              <a:buFont typeface="Wingdings" panose="05000000000000000000" pitchFamily="2" charset="2"/>
              <a:buChar char="q"/>
              <a:defRPr/>
            </a:pPr>
            <a:endParaRPr lang="en-GB" altLang="en-US" sz="3601" dirty="0">
              <a:solidFill>
                <a:srgbClr val="002060"/>
              </a:solidFill>
            </a:endParaRPr>
          </a:p>
          <a:p>
            <a:pPr marL="571586" indent="-571586" algn="just">
              <a:spcAft>
                <a:spcPts val="2400"/>
              </a:spcAft>
              <a:buFont typeface="Wingdings" panose="05000000000000000000" pitchFamily="2" charset="2"/>
              <a:buChar char="q"/>
              <a:defRPr/>
            </a:pPr>
            <a:endParaRPr lang="en-GB" altLang="en-US" sz="3601" dirty="0">
              <a:solidFill>
                <a:srgbClr val="002060"/>
              </a:solidFill>
            </a:endParaRPr>
          </a:p>
          <a:p>
            <a:pPr algn="just">
              <a:spcAft>
                <a:spcPts val="2400"/>
              </a:spcAft>
              <a:buFont typeface="Wingdings" panose="05000000000000000000" pitchFamily="2" charset="2"/>
              <a:buChar char="Ø"/>
              <a:defRPr/>
            </a:pPr>
            <a:r>
              <a:rPr lang="en-GB" altLang="en-US" sz="3601" dirty="0">
                <a:solidFill>
                  <a:srgbClr val="002060"/>
                </a:solidFill>
              </a:rPr>
              <a:t>Tunnel depth of project area is varies from 9.7m to 13.6m depth below ground at different length-section of the project. Therefore, surface settlement would vary due to change in tunnel depth as well as change in ground condition. </a:t>
            </a:r>
            <a:endParaRPr lang="en-US" altLang="en-US" sz="3601" dirty="0">
              <a:solidFill>
                <a:srgbClr val="002060"/>
              </a:solidFill>
            </a:endParaRPr>
          </a:p>
        </p:txBody>
      </p:sp>
      <p:pic>
        <p:nvPicPr>
          <p:cNvPr id="30725" name="Picture 1">
            <a:extLst>
              <a:ext uri="{FF2B5EF4-FFF2-40B4-BE49-F238E27FC236}">
                <a16:creationId xmlns:a16="http://schemas.microsoft.com/office/drawing/2014/main" id="{CA90F484-9717-9B68-EEB6-147590E67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7293" y="5154391"/>
            <a:ext cx="15283266" cy="402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E8FFA09-BF40-8013-FD26-E7D7561719EB}"/>
              </a:ext>
            </a:extLst>
          </p:cNvPr>
          <p:cNvSpPr/>
          <p:nvPr/>
        </p:nvSpPr>
        <p:spPr>
          <a:xfrm>
            <a:off x="4267755" y="1070809"/>
            <a:ext cx="16156503" cy="11919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GB" sz="6401" b="1" dirty="0"/>
              <a:t>Model of the study</a:t>
            </a:r>
            <a:r>
              <a:rPr lang="en-US" sz="6401" b="1" dirty="0"/>
              <a:t>…..</a:t>
            </a:r>
            <a:r>
              <a:rPr lang="en-US" sz="4801" b="1" dirty="0"/>
              <a:t>Continue</a:t>
            </a:r>
          </a:p>
        </p:txBody>
      </p:sp>
      <p:sp>
        <p:nvSpPr>
          <p:cNvPr id="32772" name="Rectangle 4">
            <a:extLst>
              <a:ext uri="{FF2B5EF4-FFF2-40B4-BE49-F238E27FC236}">
                <a16:creationId xmlns:a16="http://schemas.microsoft.com/office/drawing/2014/main" id="{169EAB39-01AB-2A87-C3B9-CF31BA85AC29}"/>
              </a:ext>
            </a:extLst>
          </p:cNvPr>
          <p:cNvSpPr>
            <a:spLocks noChangeArrowheads="1"/>
          </p:cNvSpPr>
          <p:nvPr/>
        </p:nvSpPr>
        <p:spPr bwMode="auto">
          <a:xfrm>
            <a:off x="4115336" y="4119206"/>
            <a:ext cx="16156503" cy="6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anose="05000000000000000000" pitchFamily="2" charset="2"/>
              <a:buChar char="q"/>
            </a:pPr>
            <a:endParaRPr lang="en-US" altLang="en-US" sz="3601"/>
          </a:p>
        </p:txBody>
      </p:sp>
      <p:sp>
        <p:nvSpPr>
          <p:cNvPr id="32773" name="Rectangle 1">
            <a:extLst>
              <a:ext uri="{FF2B5EF4-FFF2-40B4-BE49-F238E27FC236}">
                <a16:creationId xmlns:a16="http://schemas.microsoft.com/office/drawing/2014/main" id="{946A782A-4D19-7D8C-CE96-5D85877CB1AB}"/>
              </a:ext>
            </a:extLst>
          </p:cNvPr>
          <p:cNvSpPr>
            <a:spLocks noChangeArrowheads="1"/>
          </p:cNvSpPr>
          <p:nvPr/>
        </p:nvSpPr>
        <p:spPr bwMode="auto">
          <a:xfrm>
            <a:off x="4166142" y="2336188"/>
            <a:ext cx="16308923" cy="2308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2400"/>
              </a:spcAft>
              <a:buFont typeface="Wingdings" panose="05000000000000000000" pitchFamily="2" charset="2"/>
              <a:buChar char="Ø"/>
            </a:pPr>
            <a:r>
              <a:rPr lang="en-US" altLang="en-US" sz="3601" dirty="0">
                <a:solidFill>
                  <a:srgbClr val="002060"/>
                </a:solidFill>
              </a:rPr>
              <a:t>The entire investigation part of parametric study has been conducted in 12 different cases for 4 different tunnel depths (9.7m, 10.6m, 12.8m and 13.6m) with 3 different ground conditions (loose to medium silty fine sand, medium to dense silty sand and very stiff sandy clayey silt).</a:t>
            </a:r>
            <a:endParaRPr lang="en-GB" altLang="en-US" sz="3601" dirty="0">
              <a:solidFill>
                <a:srgbClr val="002060"/>
              </a:solidFill>
            </a:endParaRPr>
          </a:p>
        </p:txBody>
      </p:sp>
      <p:pic>
        <p:nvPicPr>
          <p:cNvPr id="32774" name="Picture 3">
            <a:extLst>
              <a:ext uri="{FF2B5EF4-FFF2-40B4-BE49-F238E27FC236}">
                <a16:creationId xmlns:a16="http://schemas.microsoft.com/office/drawing/2014/main" id="{3903FA2C-AD57-9EFE-979E-5C9D328834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2109" y="4645025"/>
            <a:ext cx="11602961" cy="6662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5" name="TextBox 3">
            <a:extLst>
              <a:ext uri="{FF2B5EF4-FFF2-40B4-BE49-F238E27FC236}">
                <a16:creationId xmlns:a16="http://schemas.microsoft.com/office/drawing/2014/main" id="{FCAE611E-33BF-BCE9-FB25-BDD8BA861A60}"/>
              </a:ext>
            </a:extLst>
          </p:cNvPr>
          <p:cNvSpPr txBox="1">
            <a:spLocks noChangeArrowheads="1"/>
          </p:cNvSpPr>
          <p:nvPr/>
        </p:nvSpPr>
        <p:spPr bwMode="auto">
          <a:xfrm>
            <a:off x="10034307" y="11307042"/>
            <a:ext cx="6638254" cy="6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3601" dirty="0">
                <a:solidFill>
                  <a:srgbClr val="002060"/>
                </a:solidFill>
              </a:rPr>
              <a:t>A FEM model view</a:t>
            </a:r>
            <a:endParaRPr lang="en-IN" altLang="en-US" sz="3601" dirty="0">
              <a:solidFill>
                <a:srgbClr val="00206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C5CB857-0D86-C7F3-29EA-CB833B8E8D84}"/>
              </a:ext>
            </a:extLst>
          </p:cNvPr>
          <p:cNvSpPr/>
          <p:nvPr/>
        </p:nvSpPr>
        <p:spPr>
          <a:xfrm>
            <a:off x="4305860" y="880284"/>
            <a:ext cx="16156503" cy="11919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401" b="1" dirty="0"/>
              <a:t>Presentation of results</a:t>
            </a:r>
            <a:endParaRPr lang="en-US" sz="4801" b="1" dirty="0"/>
          </a:p>
        </p:txBody>
      </p:sp>
      <p:sp>
        <p:nvSpPr>
          <p:cNvPr id="33795" name="Rectangle 4">
            <a:extLst>
              <a:ext uri="{FF2B5EF4-FFF2-40B4-BE49-F238E27FC236}">
                <a16:creationId xmlns:a16="http://schemas.microsoft.com/office/drawing/2014/main" id="{F22C4B13-68C5-D3DE-87BF-E0DC4A49313A}"/>
              </a:ext>
            </a:extLst>
          </p:cNvPr>
          <p:cNvSpPr>
            <a:spLocks noChangeArrowheads="1"/>
          </p:cNvSpPr>
          <p:nvPr/>
        </p:nvSpPr>
        <p:spPr bwMode="auto">
          <a:xfrm>
            <a:off x="4115336" y="4119206"/>
            <a:ext cx="16156503" cy="6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anose="05000000000000000000" pitchFamily="2" charset="2"/>
              <a:buChar char="q"/>
            </a:pPr>
            <a:endParaRPr lang="en-US" altLang="en-US" sz="3601"/>
          </a:p>
        </p:txBody>
      </p:sp>
      <p:sp>
        <p:nvSpPr>
          <p:cNvPr id="8" name="Rectangle 7">
            <a:extLst>
              <a:ext uri="{FF2B5EF4-FFF2-40B4-BE49-F238E27FC236}">
                <a16:creationId xmlns:a16="http://schemas.microsoft.com/office/drawing/2014/main" id="{1F687E75-8CBE-8EDE-1E5B-7C21944AA007}"/>
              </a:ext>
            </a:extLst>
          </p:cNvPr>
          <p:cNvSpPr/>
          <p:nvPr/>
        </p:nvSpPr>
        <p:spPr>
          <a:xfrm>
            <a:off x="3975617" y="2072242"/>
            <a:ext cx="16486746" cy="5448543"/>
          </a:xfrm>
          <a:prstGeom prst="rect">
            <a:avLst/>
          </a:prstGeom>
        </p:spPr>
        <p:txBody>
          <a:bodyPr>
            <a:spAutoFit/>
          </a:bodyPr>
          <a:lstStyle/>
          <a:p>
            <a:pPr marL="571586" indent="-571586" algn="just">
              <a:spcAft>
                <a:spcPts val="2400"/>
              </a:spcAft>
              <a:buFont typeface="Wingdings" panose="05000000000000000000" pitchFamily="2" charset="2"/>
              <a:buChar char="q"/>
              <a:defRPr/>
            </a:pPr>
            <a:r>
              <a:rPr lang="en-GB" altLang="en-US" sz="3601" dirty="0">
                <a:solidFill>
                  <a:srgbClr val="002060"/>
                </a:solidFill>
              </a:rPr>
              <a:t>Ground settlement value obtained for 12 different situations of 4 different tunnel depths with 3 different ground conditions have tabulated below:</a:t>
            </a:r>
          </a:p>
          <a:p>
            <a:pPr algn="just">
              <a:spcAft>
                <a:spcPts val="2400"/>
              </a:spcAft>
              <a:defRPr/>
            </a:pPr>
            <a:r>
              <a:rPr lang="en-GB" sz="3601" dirty="0">
                <a:solidFill>
                  <a:srgbClr val="002060"/>
                </a:solidFill>
              </a:rPr>
              <a:t> </a:t>
            </a:r>
          </a:p>
          <a:p>
            <a:pPr algn="just">
              <a:spcAft>
                <a:spcPts val="2400"/>
              </a:spcAft>
              <a:defRPr/>
            </a:pPr>
            <a:endParaRPr lang="en-GB" sz="3601" dirty="0">
              <a:solidFill>
                <a:srgbClr val="002060"/>
              </a:solidFill>
            </a:endParaRPr>
          </a:p>
          <a:p>
            <a:pPr algn="just">
              <a:spcAft>
                <a:spcPts val="2400"/>
              </a:spcAft>
              <a:defRPr/>
            </a:pPr>
            <a:endParaRPr lang="en-GB" sz="3601" dirty="0">
              <a:solidFill>
                <a:srgbClr val="002060"/>
              </a:solidFill>
            </a:endParaRPr>
          </a:p>
          <a:p>
            <a:pPr algn="just">
              <a:defRPr/>
            </a:pPr>
            <a:endParaRPr lang="en-GB" sz="1600" dirty="0">
              <a:solidFill>
                <a:srgbClr val="002060"/>
              </a:solidFill>
            </a:endParaRPr>
          </a:p>
          <a:p>
            <a:pPr marL="571586" indent="-571586" algn="just">
              <a:spcAft>
                <a:spcPts val="2400"/>
              </a:spcAft>
              <a:buFont typeface="Wingdings" panose="05000000000000000000" pitchFamily="2" charset="2"/>
              <a:buChar char="q"/>
              <a:defRPr/>
            </a:pPr>
            <a:r>
              <a:rPr lang="en-GB" altLang="en-US" sz="3601" dirty="0">
                <a:solidFill>
                  <a:srgbClr val="002060"/>
                </a:solidFill>
              </a:rPr>
              <a:t>Ground Settlement from numerical model (FEM) for tunnel depth of 9.7m shown below:</a:t>
            </a:r>
          </a:p>
        </p:txBody>
      </p:sp>
      <p:pic>
        <p:nvPicPr>
          <p:cNvPr id="33797" name="Picture 8">
            <a:extLst>
              <a:ext uri="{FF2B5EF4-FFF2-40B4-BE49-F238E27FC236}">
                <a16:creationId xmlns:a16="http://schemas.microsoft.com/office/drawing/2014/main" id="{E7A98A3A-2061-46A6-9A56-055B52350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1761" y="6862763"/>
            <a:ext cx="11377505" cy="5054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1">
            <a:extLst>
              <a:ext uri="{FF2B5EF4-FFF2-40B4-BE49-F238E27FC236}">
                <a16:creationId xmlns:a16="http://schemas.microsoft.com/office/drawing/2014/main" id="{2C7256D1-7F36-896D-25A3-07F094CD3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33388" y="3129297"/>
            <a:ext cx="12314253" cy="316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A9179942-9AAD-7444-BC59-88BBF977B374}"/>
              </a:ext>
            </a:extLst>
          </p:cNvPr>
          <p:cNvSpPr/>
          <p:nvPr/>
        </p:nvSpPr>
        <p:spPr>
          <a:xfrm>
            <a:off x="4305860" y="880284"/>
            <a:ext cx="16156503" cy="11919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401" b="1" dirty="0"/>
              <a:t>Presentation of results…..</a:t>
            </a:r>
            <a:r>
              <a:rPr lang="en-US" sz="4801" b="1" dirty="0"/>
              <a:t>Continue</a:t>
            </a:r>
          </a:p>
        </p:txBody>
      </p:sp>
      <p:sp>
        <p:nvSpPr>
          <p:cNvPr id="34820" name="Rectangle 4">
            <a:extLst>
              <a:ext uri="{FF2B5EF4-FFF2-40B4-BE49-F238E27FC236}">
                <a16:creationId xmlns:a16="http://schemas.microsoft.com/office/drawing/2014/main" id="{22BDA43E-E6E4-A282-B948-F8E04FA1AF31}"/>
              </a:ext>
            </a:extLst>
          </p:cNvPr>
          <p:cNvSpPr>
            <a:spLocks noChangeArrowheads="1"/>
          </p:cNvSpPr>
          <p:nvPr/>
        </p:nvSpPr>
        <p:spPr bwMode="auto">
          <a:xfrm>
            <a:off x="4115336" y="4119206"/>
            <a:ext cx="16156503" cy="6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anose="05000000000000000000" pitchFamily="2" charset="2"/>
              <a:buChar char="q"/>
            </a:pPr>
            <a:endParaRPr lang="en-US" altLang="en-US" sz="3601"/>
          </a:p>
        </p:txBody>
      </p:sp>
      <p:sp>
        <p:nvSpPr>
          <p:cNvPr id="34821" name="Rectangle 3">
            <a:extLst>
              <a:ext uri="{FF2B5EF4-FFF2-40B4-BE49-F238E27FC236}">
                <a16:creationId xmlns:a16="http://schemas.microsoft.com/office/drawing/2014/main" id="{3407352F-4932-E9AC-159D-F3B333B75826}"/>
              </a:ext>
            </a:extLst>
          </p:cNvPr>
          <p:cNvSpPr>
            <a:spLocks noChangeArrowheads="1"/>
          </p:cNvSpPr>
          <p:nvPr/>
        </p:nvSpPr>
        <p:spPr bwMode="auto">
          <a:xfrm>
            <a:off x="4283633" y="10782753"/>
            <a:ext cx="15988206" cy="20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2400"/>
              </a:spcAft>
              <a:buFont typeface="Wingdings" panose="05000000000000000000" pitchFamily="2" charset="2"/>
              <a:buChar char="Ø"/>
            </a:pPr>
            <a:r>
              <a:rPr lang="en-GB" altLang="en-US" sz="3601" dirty="0">
                <a:solidFill>
                  <a:srgbClr val="002060"/>
                </a:solidFill>
              </a:rPr>
              <a:t>Similarity in settlement behaviour has been observed between results from predictive settlement method with realistic settlement data of project site. </a:t>
            </a:r>
          </a:p>
          <a:p>
            <a:pPr algn="just">
              <a:spcAft>
                <a:spcPts val="2400"/>
              </a:spcAft>
              <a:buFont typeface="Wingdings" panose="05000000000000000000" pitchFamily="2" charset="2"/>
              <a:buChar char="Ø"/>
            </a:pPr>
            <a:endParaRPr lang="en-GB" altLang="en-US" sz="3601" dirty="0">
              <a:solidFill>
                <a:srgbClr val="002060"/>
              </a:solidFill>
            </a:endParaRPr>
          </a:p>
        </p:txBody>
      </p:sp>
      <p:sp>
        <p:nvSpPr>
          <p:cNvPr id="34822" name="Rectangle 7">
            <a:extLst>
              <a:ext uri="{FF2B5EF4-FFF2-40B4-BE49-F238E27FC236}">
                <a16:creationId xmlns:a16="http://schemas.microsoft.com/office/drawing/2014/main" id="{60254C40-8B5F-1FFF-0763-32C774E521AC}"/>
              </a:ext>
            </a:extLst>
          </p:cNvPr>
          <p:cNvSpPr>
            <a:spLocks noChangeArrowheads="1"/>
          </p:cNvSpPr>
          <p:nvPr/>
        </p:nvSpPr>
        <p:spPr bwMode="auto">
          <a:xfrm>
            <a:off x="3962916" y="2009481"/>
            <a:ext cx="16461343" cy="317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2400"/>
              </a:spcAft>
              <a:buFont typeface="Wingdings" panose="05000000000000000000" pitchFamily="2" charset="2"/>
              <a:buChar char="Ø"/>
            </a:pPr>
            <a:r>
              <a:rPr lang="en-GB" altLang="en-US" sz="3601" dirty="0">
                <a:solidFill>
                  <a:srgbClr val="002060"/>
                </a:solidFill>
              </a:rPr>
              <a:t>The ground settlement results obtained from predictive method has been further cross checked with realistic ground settlement data recorded at project site at Dwarka-Najafgarh corridor. </a:t>
            </a:r>
          </a:p>
          <a:p>
            <a:pPr algn="just">
              <a:spcAft>
                <a:spcPts val="2400"/>
              </a:spcAft>
              <a:buFont typeface="Wingdings" panose="05000000000000000000" pitchFamily="2" charset="2"/>
              <a:buChar char="q"/>
            </a:pPr>
            <a:r>
              <a:rPr lang="en-GB" altLang="en-US" sz="3601" dirty="0">
                <a:solidFill>
                  <a:srgbClr val="002060"/>
                </a:solidFill>
              </a:rPr>
              <a:t>Ground settlement data recorded at project site for the similar ground condition with similar depth of tunnel (9.7m from ground) shown below: </a:t>
            </a:r>
          </a:p>
        </p:txBody>
      </p:sp>
      <p:pic>
        <p:nvPicPr>
          <p:cNvPr id="34823" name="Picture 9">
            <a:extLst>
              <a:ext uri="{FF2B5EF4-FFF2-40B4-BE49-F238E27FC236}">
                <a16:creationId xmlns:a16="http://schemas.microsoft.com/office/drawing/2014/main" id="{83AB7DBB-5A76-E57A-1490-5796C7B35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057" y="5180221"/>
            <a:ext cx="13108107" cy="562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1ACA79E-AA14-A186-E65E-D2A7C8E0CEBD}"/>
              </a:ext>
            </a:extLst>
          </p:cNvPr>
          <p:cNvSpPr/>
          <p:nvPr/>
        </p:nvSpPr>
        <p:spPr>
          <a:xfrm>
            <a:off x="4305860" y="880284"/>
            <a:ext cx="16156503" cy="11919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401" b="1" dirty="0"/>
              <a:t>Discussions on results</a:t>
            </a:r>
            <a:endParaRPr lang="en-US" sz="4801" b="1" dirty="0"/>
          </a:p>
        </p:txBody>
      </p:sp>
      <p:sp>
        <p:nvSpPr>
          <p:cNvPr id="35843" name="Rectangle 4">
            <a:extLst>
              <a:ext uri="{FF2B5EF4-FFF2-40B4-BE49-F238E27FC236}">
                <a16:creationId xmlns:a16="http://schemas.microsoft.com/office/drawing/2014/main" id="{D92E7CA3-7C50-CB11-7137-ED7305EDF154}"/>
              </a:ext>
            </a:extLst>
          </p:cNvPr>
          <p:cNvSpPr>
            <a:spLocks noChangeArrowheads="1"/>
          </p:cNvSpPr>
          <p:nvPr/>
        </p:nvSpPr>
        <p:spPr bwMode="auto">
          <a:xfrm>
            <a:off x="4115336" y="4119206"/>
            <a:ext cx="16156503" cy="6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anose="05000000000000000000" pitchFamily="2" charset="2"/>
              <a:buChar char="q"/>
            </a:pPr>
            <a:endParaRPr lang="en-US" altLang="en-US" sz="3601"/>
          </a:p>
        </p:txBody>
      </p:sp>
      <p:sp>
        <p:nvSpPr>
          <p:cNvPr id="8" name="Rectangle 7">
            <a:extLst>
              <a:ext uri="{FF2B5EF4-FFF2-40B4-BE49-F238E27FC236}">
                <a16:creationId xmlns:a16="http://schemas.microsoft.com/office/drawing/2014/main" id="{7B88F670-2451-E295-36D1-F74489B8B0F0}"/>
              </a:ext>
            </a:extLst>
          </p:cNvPr>
          <p:cNvSpPr/>
          <p:nvPr/>
        </p:nvSpPr>
        <p:spPr>
          <a:xfrm>
            <a:off x="4283391" y="2082208"/>
            <a:ext cx="16385619" cy="3293850"/>
          </a:xfrm>
          <a:prstGeom prst="rect">
            <a:avLst/>
          </a:prstGeom>
        </p:spPr>
        <p:txBody>
          <a:bodyPr wrap="square">
            <a:spAutoFit/>
          </a:bodyPr>
          <a:lstStyle/>
          <a:p>
            <a:pPr marL="571586" indent="-571586" algn="just">
              <a:spcAft>
                <a:spcPts val="2400"/>
              </a:spcAft>
              <a:buFont typeface="Wingdings" panose="05000000000000000000" pitchFamily="2" charset="2"/>
              <a:buChar char="q"/>
              <a:defRPr/>
            </a:pPr>
            <a:r>
              <a:rPr lang="en-GB" altLang="en-US" sz="4001" b="1" dirty="0">
                <a:solidFill>
                  <a:srgbClr val="002060"/>
                </a:solidFill>
              </a:rPr>
              <a:t>Surface Settlement for different tunnel depths with same ground condition</a:t>
            </a:r>
            <a:r>
              <a:rPr lang="en-GB" altLang="en-US" sz="3601" dirty="0">
                <a:solidFill>
                  <a:srgbClr val="002060"/>
                </a:solidFill>
              </a:rPr>
              <a:t>: </a:t>
            </a:r>
          </a:p>
          <a:p>
            <a:pPr algn="just">
              <a:spcAft>
                <a:spcPts val="2400"/>
              </a:spcAft>
              <a:defRPr/>
            </a:pPr>
            <a:r>
              <a:rPr lang="en-US" sz="3601" dirty="0">
                <a:solidFill>
                  <a:srgbClr val="002060"/>
                </a:solidFill>
              </a:rPr>
              <a:t>Ground settlement for 4 different tunnel depths (9.7m, 10.6m, 12.8m and 13.6m) have been plotted for 3 different ground conditions (loose to medium silty fine sand, medium to dense silty sand and very stiff sandy clayey silt) are shown below. </a:t>
            </a:r>
            <a:endParaRPr lang="en-GB" altLang="en-US" sz="3601" dirty="0">
              <a:solidFill>
                <a:srgbClr val="002060"/>
              </a:solidFill>
            </a:endParaRPr>
          </a:p>
        </p:txBody>
      </p:sp>
      <p:pic>
        <p:nvPicPr>
          <p:cNvPr id="35845" name="Picture 6">
            <a:extLst>
              <a:ext uri="{FF2B5EF4-FFF2-40B4-BE49-F238E27FC236}">
                <a16:creationId xmlns:a16="http://schemas.microsoft.com/office/drawing/2014/main" id="{A59A3C71-6EEF-8C7A-01AA-AE93311EC0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7091" y="5376058"/>
            <a:ext cx="8329110" cy="6460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10">
            <a:extLst>
              <a:ext uri="{FF2B5EF4-FFF2-40B4-BE49-F238E27FC236}">
                <a16:creationId xmlns:a16="http://schemas.microsoft.com/office/drawing/2014/main" id="{B42AB3FF-7F0F-2D88-7F63-FEBFEE4580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9286" y="5376057"/>
            <a:ext cx="7713078" cy="646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695B9CD-DCD0-612A-C102-67472F035329}"/>
              </a:ext>
            </a:extLst>
          </p:cNvPr>
          <p:cNvSpPr/>
          <p:nvPr/>
        </p:nvSpPr>
        <p:spPr>
          <a:xfrm>
            <a:off x="4267755" y="1070808"/>
            <a:ext cx="16156503" cy="146437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401" b="1" dirty="0"/>
              <a:t>Discussions on results</a:t>
            </a:r>
            <a:r>
              <a:rPr lang="en-US" sz="8001" b="1" dirty="0"/>
              <a:t>…..</a:t>
            </a:r>
            <a:r>
              <a:rPr lang="en-US" sz="4801" b="1" dirty="0"/>
              <a:t>Continue</a:t>
            </a:r>
          </a:p>
        </p:txBody>
      </p:sp>
      <p:sp>
        <p:nvSpPr>
          <p:cNvPr id="36867" name="Rectangle 4">
            <a:extLst>
              <a:ext uri="{FF2B5EF4-FFF2-40B4-BE49-F238E27FC236}">
                <a16:creationId xmlns:a16="http://schemas.microsoft.com/office/drawing/2014/main" id="{F53473FA-AEEA-99E1-5820-CB3FD45B68AA}"/>
              </a:ext>
            </a:extLst>
          </p:cNvPr>
          <p:cNvSpPr>
            <a:spLocks noChangeArrowheads="1"/>
          </p:cNvSpPr>
          <p:nvPr/>
        </p:nvSpPr>
        <p:spPr bwMode="auto">
          <a:xfrm>
            <a:off x="4115336" y="4119206"/>
            <a:ext cx="16156503" cy="6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anose="05000000000000000000" pitchFamily="2" charset="2"/>
              <a:buChar char="q"/>
            </a:pPr>
            <a:endParaRPr lang="en-US" altLang="en-US" sz="3601"/>
          </a:p>
        </p:txBody>
      </p:sp>
      <p:sp>
        <p:nvSpPr>
          <p:cNvPr id="36868" name="Rectangle 1">
            <a:extLst>
              <a:ext uri="{FF2B5EF4-FFF2-40B4-BE49-F238E27FC236}">
                <a16:creationId xmlns:a16="http://schemas.microsoft.com/office/drawing/2014/main" id="{35AD5F5A-901C-F336-51D7-D70C9465DEFB}"/>
              </a:ext>
            </a:extLst>
          </p:cNvPr>
          <p:cNvSpPr>
            <a:spLocks noChangeArrowheads="1"/>
          </p:cNvSpPr>
          <p:nvPr/>
        </p:nvSpPr>
        <p:spPr bwMode="auto">
          <a:xfrm>
            <a:off x="3810496" y="2499745"/>
            <a:ext cx="16613763" cy="6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endParaRPr lang="en-GB" altLang="en-US" sz="3601"/>
          </a:p>
        </p:txBody>
      </p:sp>
      <p:sp>
        <p:nvSpPr>
          <p:cNvPr id="36869" name="Rectangle 1">
            <a:extLst>
              <a:ext uri="{FF2B5EF4-FFF2-40B4-BE49-F238E27FC236}">
                <a16:creationId xmlns:a16="http://schemas.microsoft.com/office/drawing/2014/main" id="{A538FD5A-AAD4-D8EF-DCB5-763369FD0931}"/>
              </a:ext>
            </a:extLst>
          </p:cNvPr>
          <p:cNvSpPr>
            <a:spLocks noChangeArrowheads="1"/>
          </p:cNvSpPr>
          <p:nvPr/>
        </p:nvSpPr>
        <p:spPr bwMode="auto">
          <a:xfrm>
            <a:off x="3810497" y="8300095"/>
            <a:ext cx="16340677" cy="34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just">
              <a:spcAft>
                <a:spcPts val="2400"/>
              </a:spcAft>
              <a:buFont typeface="Wingdings" panose="05000000000000000000" pitchFamily="2" charset="2"/>
              <a:buChar char="Ø"/>
            </a:pPr>
            <a:r>
              <a:rPr lang="en-GB" altLang="en-US" sz="3601" dirty="0">
                <a:solidFill>
                  <a:srgbClr val="002060"/>
                </a:solidFill>
              </a:rPr>
              <a:t>The results from above shown figures, it is clear that ground settlement gradually decreases with increase in overburden pressure, and thereby, depth of tunnel. It is observed from above shown figure that ground settlement value decreases by 9%, 24% and 29% when overburden pressure as well as depth of tunnel increases by 10%, 32% and 41% respectively, even when ground condition remains the same. </a:t>
            </a:r>
          </a:p>
        </p:txBody>
      </p:sp>
      <p:pic>
        <p:nvPicPr>
          <p:cNvPr id="36870" name="Picture 3">
            <a:extLst>
              <a:ext uri="{FF2B5EF4-FFF2-40B4-BE49-F238E27FC236}">
                <a16:creationId xmlns:a16="http://schemas.microsoft.com/office/drawing/2014/main" id="{FE8D08C1-61EA-383F-5858-63D85F1CA5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91306" y="2734725"/>
            <a:ext cx="11709400" cy="5565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55B6C3E-56DD-0B8C-7C63-9063FCC02B76}"/>
              </a:ext>
            </a:extLst>
          </p:cNvPr>
          <p:cNvSpPr/>
          <p:nvPr/>
        </p:nvSpPr>
        <p:spPr>
          <a:xfrm>
            <a:off x="4305860" y="880283"/>
            <a:ext cx="16156503" cy="146437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401" b="1" dirty="0"/>
              <a:t>Discussions on results</a:t>
            </a:r>
            <a:r>
              <a:rPr lang="en-US" sz="8001" b="1" dirty="0"/>
              <a:t>…..</a:t>
            </a:r>
            <a:r>
              <a:rPr lang="en-US" sz="4801" b="1" dirty="0"/>
              <a:t>Continue</a:t>
            </a:r>
          </a:p>
        </p:txBody>
      </p:sp>
      <p:sp>
        <p:nvSpPr>
          <p:cNvPr id="37891" name="Rectangle 4">
            <a:extLst>
              <a:ext uri="{FF2B5EF4-FFF2-40B4-BE49-F238E27FC236}">
                <a16:creationId xmlns:a16="http://schemas.microsoft.com/office/drawing/2014/main" id="{54EAA6E9-4B9E-31BE-C649-B95FF3B43965}"/>
              </a:ext>
            </a:extLst>
          </p:cNvPr>
          <p:cNvSpPr>
            <a:spLocks noChangeArrowheads="1"/>
          </p:cNvSpPr>
          <p:nvPr/>
        </p:nvSpPr>
        <p:spPr bwMode="auto">
          <a:xfrm>
            <a:off x="4115336" y="4119206"/>
            <a:ext cx="16156503" cy="6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anose="05000000000000000000" pitchFamily="2" charset="2"/>
              <a:buChar char="q"/>
            </a:pPr>
            <a:endParaRPr lang="en-US" altLang="en-US" sz="3601"/>
          </a:p>
        </p:txBody>
      </p:sp>
      <p:sp>
        <p:nvSpPr>
          <p:cNvPr id="8" name="Rectangle 7">
            <a:extLst>
              <a:ext uri="{FF2B5EF4-FFF2-40B4-BE49-F238E27FC236}">
                <a16:creationId xmlns:a16="http://schemas.microsoft.com/office/drawing/2014/main" id="{B2687FF0-B2C3-2049-FAFB-595743E4DF63}"/>
              </a:ext>
            </a:extLst>
          </p:cNvPr>
          <p:cNvSpPr/>
          <p:nvPr/>
        </p:nvSpPr>
        <p:spPr>
          <a:xfrm>
            <a:off x="4115337" y="2366377"/>
            <a:ext cx="16636464" cy="3847976"/>
          </a:xfrm>
          <a:prstGeom prst="rect">
            <a:avLst/>
          </a:prstGeom>
        </p:spPr>
        <p:txBody>
          <a:bodyPr wrap="square">
            <a:spAutoFit/>
          </a:bodyPr>
          <a:lstStyle/>
          <a:p>
            <a:pPr marL="571586" indent="-571586" algn="just">
              <a:spcAft>
                <a:spcPts val="2400"/>
              </a:spcAft>
              <a:buFont typeface="Wingdings" panose="05000000000000000000" pitchFamily="2" charset="2"/>
              <a:buChar char="q"/>
              <a:defRPr/>
            </a:pPr>
            <a:r>
              <a:rPr lang="en-GB" altLang="en-US" sz="4001" b="1" dirty="0">
                <a:solidFill>
                  <a:srgbClr val="002060"/>
                </a:solidFill>
              </a:rPr>
              <a:t>Surface Settlement for same tunnel depth with different ground conditions</a:t>
            </a:r>
            <a:r>
              <a:rPr lang="en-GB" altLang="en-US" sz="3601" dirty="0">
                <a:solidFill>
                  <a:srgbClr val="002060"/>
                </a:solidFill>
              </a:rPr>
              <a:t>: </a:t>
            </a:r>
          </a:p>
          <a:p>
            <a:pPr algn="just">
              <a:spcAft>
                <a:spcPts val="2400"/>
              </a:spcAft>
              <a:defRPr/>
            </a:pPr>
            <a:r>
              <a:rPr lang="en-GB" sz="3601" dirty="0">
                <a:solidFill>
                  <a:srgbClr val="002060"/>
                </a:solidFill>
              </a:rPr>
              <a:t>Ground settlement for 3 different ground conditions (loose to medium silty fine sand, medium to dense silty sand and very stiff sandy clayey silt) have been further plotted for 4 different tunnel depths (9.7m, 10.6m, 12.8m and 13.6m) are shown below</a:t>
            </a:r>
            <a:r>
              <a:rPr lang="en-US" sz="3601" dirty="0">
                <a:solidFill>
                  <a:srgbClr val="002060"/>
                </a:solidFill>
              </a:rPr>
              <a:t>. </a:t>
            </a:r>
            <a:endParaRPr lang="en-GB" altLang="en-US" sz="3601" dirty="0">
              <a:solidFill>
                <a:srgbClr val="002060"/>
              </a:solidFill>
            </a:endParaRPr>
          </a:p>
        </p:txBody>
      </p:sp>
      <p:pic>
        <p:nvPicPr>
          <p:cNvPr id="37893" name="Picture 1">
            <a:extLst>
              <a:ext uri="{FF2B5EF4-FFF2-40B4-BE49-F238E27FC236}">
                <a16:creationId xmlns:a16="http://schemas.microsoft.com/office/drawing/2014/main" id="{1B613D76-72EB-1C13-47B6-C2BC1E0485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6041" y="6214354"/>
            <a:ext cx="8570442" cy="5573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3">
            <a:extLst>
              <a:ext uri="{FF2B5EF4-FFF2-40B4-BE49-F238E27FC236}">
                <a16:creationId xmlns:a16="http://schemas.microsoft.com/office/drawing/2014/main" id="{57CFB988-AB9E-E546-8772-66BC3D72DB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95200" y="6236075"/>
            <a:ext cx="8741914" cy="5551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E009C-0718-1856-7509-5E257D6BB425}"/>
            </a:ext>
          </a:extLst>
        </p:cNvPr>
        <p:cNvGrpSpPr/>
        <p:nvPr/>
      </p:nvGrpSpPr>
      <p:grpSpPr>
        <a:xfrm>
          <a:off x="0" y="0"/>
          <a:ext cx="0" cy="0"/>
          <a:chOff x="0" y="0"/>
          <a:chExt cx="0" cy="0"/>
        </a:xfrm>
      </p:grpSpPr>
      <p:pic>
        <p:nvPicPr>
          <p:cNvPr id="2" name="Image 0" descr=" ">
            <a:extLst>
              <a:ext uri="{FF2B5EF4-FFF2-40B4-BE49-F238E27FC236}">
                <a16:creationId xmlns:a16="http://schemas.microsoft.com/office/drawing/2014/main" id="{830ECDC0-D131-4C44-97FC-1AB05EF9CE05}"/>
              </a:ext>
            </a:extLst>
          </p:cNvPr>
          <p:cNvPicPr>
            <a:picLocks noChangeAspect="1"/>
          </p:cNvPicPr>
          <p:nvPr/>
        </p:nvPicPr>
        <p:blipFill>
          <a:blip r:embed="rId2"/>
          <a:stretch>
            <a:fillRect/>
          </a:stretch>
        </p:blipFill>
        <p:spPr>
          <a:xfrm>
            <a:off x="-127" y="-1"/>
            <a:ext cx="24387175" cy="13725525"/>
          </a:xfrm>
          <a:prstGeom prst="rect">
            <a:avLst/>
          </a:prstGeom>
        </p:spPr>
      </p:pic>
      <p:sp>
        <p:nvSpPr>
          <p:cNvPr id="5" name="Shape 0">
            <a:extLst>
              <a:ext uri="{FF2B5EF4-FFF2-40B4-BE49-F238E27FC236}">
                <a16:creationId xmlns:a16="http://schemas.microsoft.com/office/drawing/2014/main" id="{BA2F1804-533B-340F-B662-15B06CEB93F6}"/>
              </a:ext>
            </a:extLst>
          </p:cNvPr>
          <p:cNvSpPr>
            <a:spLocks noGrp="1" noRot="1" noMove="1" noResize="1" noEditPoints="1" noAdjustHandles="1" noChangeArrowheads="1" noChangeShapeType="1"/>
          </p:cNvSpPr>
          <p:nvPr/>
        </p:nvSpPr>
        <p:spPr>
          <a:xfrm>
            <a:off x="0" y="0"/>
            <a:ext cx="24387048" cy="11912600"/>
          </a:xfrm>
          <a:prstGeom prst="rect">
            <a:avLst/>
          </a:prstGeom>
          <a:solidFill>
            <a:srgbClr val="FFFFFF">
              <a:alpha val="80000"/>
            </a:srgbClr>
          </a:solidFill>
          <a:ln/>
        </p:spPr>
        <p:txBody>
          <a:bodyPr/>
          <a:lstStyle/>
          <a:p>
            <a:endParaRPr lang="ko-Kore-KR" altLang="en-US" dirty="0"/>
          </a:p>
        </p:txBody>
      </p:sp>
      <p:sp>
        <p:nvSpPr>
          <p:cNvPr id="6" name="Text 1">
            <a:extLst>
              <a:ext uri="{FF2B5EF4-FFF2-40B4-BE49-F238E27FC236}">
                <a16:creationId xmlns:a16="http://schemas.microsoft.com/office/drawing/2014/main" id="{AA3CA5B1-7D54-DCF8-771D-2CDBF88CD2D1}"/>
              </a:ext>
            </a:extLst>
          </p:cNvPr>
          <p:cNvSpPr/>
          <p:nvPr/>
        </p:nvSpPr>
        <p:spPr>
          <a:xfrm>
            <a:off x="1765520" y="1600200"/>
            <a:ext cx="5008503" cy="973667"/>
          </a:xfrm>
          <a:prstGeom prst="rect">
            <a:avLst/>
          </a:prstGeom>
          <a:noFill/>
          <a:ln/>
        </p:spPr>
        <p:txBody>
          <a:bodyPr wrap="square" lIns="0" tIns="0" rIns="0" bIns="0" rtlCol="0" anchor="t"/>
          <a:lstStyle/>
          <a:p>
            <a:pPr marL="0" indent="0" algn="l">
              <a:buNone/>
            </a:pPr>
            <a:r>
              <a:rPr lang="en-US" sz="6000" b="1" dirty="0">
                <a:solidFill>
                  <a:srgbClr val="016D3F">
                    <a:alpha val="100000"/>
                  </a:srgbClr>
                </a:solidFill>
                <a:latin typeface="Pretendard Bold" pitchFamily="34" charset="0"/>
                <a:ea typeface="Pretendard Bold" pitchFamily="34" charset="-122"/>
                <a:cs typeface="Pretendard Bold" pitchFamily="34" charset="-120"/>
              </a:rPr>
              <a:t>CONTENTS</a:t>
            </a:r>
            <a:endParaRPr lang="en-US" sz="6000" b="1" dirty="0"/>
          </a:p>
        </p:txBody>
      </p:sp>
      <p:pic>
        <p:nvPicPr>
          <p:cNvPr id="39" name="Image 2" descr=" ">
            <a:extLst>
              <a:ext uri="{FF2B5EF4-FFF2-40B4-BE49-F238E27FC236}">
                <a16:creationId xmlns:a16="http://schemas.microsoft.com/office/drawing/2014/main" id="{C844EA45-5BA3-D6BE-8DB2-33DB3FEE2C8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447555" y="1574800"/>
            <a:ext cx="11939491" cy="12701"/>
          </a:xfrm>
          <a:prstGeom prst="rect">
            <a:avLst/>
          </a:prstGeom>
        </p:spPr>
      </p:pic>
      <p:sp>
        <p:nvSpPr>
          <p:cNvPr id="40" name="Text 1">
            <a:extLst>
              <a:ext uri="{FF2B5EF4-FFF2-40B4-BE49-F238E27FC236}">
                <a16:creationId xmlns:a16="http://schemas.microsoft.com/office/drawing/2014/main" id="{9ABA8360-312B-A265-3F9A-6941E3A8B2B2}"/>
              </a:ext>
            </a:extLst>
          </p:cNvPr>
          <p:cNvSpPr/>
          <p:nvPr/>
        </p:nvSpPr>
        <p:spPr>
          <a:xfrm>
            <a:off x="12422152" y="1924620"/>
            <a:ext cx="12329168" cy="846667"/>
          </a:xfrm>
          <a:prstGeom prst="rect">
            <a:avLst/>
          </a:prstGeom>
          <a:noFill/>
          <a:ln/>
        </p:spPr>
        <p:txBody>
          <a:bodyPr wrap="square" lIns="0" tIns="0" rIns="0" bIns="0" rtlCol="0" anchor="t"/>
          <a:lstStyle/>
          <a:p>
            <a:pPr marL="0" indent="0" algn="l">
              <a:lnSpc>
                <a:spcPts val="5000"/>
              </a:lnSpc>
              <a:buNone/>
            </a:pPr>
            <a:r>
              <a:rPr lang="en-US" sz="4000" b="1" dirty="0">
                <a:solidFill>
                  <a:srgbClr val="016D3F"/>
                </a:solidFill>
                <a:latin typeface="Pretendard"/>
                <a:ea typeface="Pretendard SemiBold" panose="02000503000000020004" pitchFamily="2" charset="-127"/>
                <a:cs typeface="Pretendard SemiBold" panose="02000503000000020004" pitchFamily="2" charset="-127"/>
              </a:rPr>
              <a:t>01 </a:t>
            </a:r>
            <a:r>
              <a:rPr lang="en-US" sz="4400" b="1" dirty="0">
                <a:solidFill>
                  <a:srgbClr val="016D3F"/>
                </a:solidFill>
                <a:latin typeface="Pretendard"/>
                <a:ea typeface="Pretendard SemiBold" panose="02000503000000020004" pitchFamily="2" charset="-127"/>
                <a:cs typeface="Pretendard SemiBold" panose="02000503000000020004" pitchFamily="2" charset="-127"/>
              </a:rPr>
              <a:t>Content 1</a:t>
            </a:r>
            <a:endParaRPr lang="en-US" sz="4400" b="1" dirty="0">
              <a:solidFill>
                <a:srgbClr val="016D3F"/>
              </a:solidFill>
              <a:latin typeface="Pretendard"/>
              <a:ea typeface="Pretendard SemiBold" panose="02000503000000020004" pitchFamily="2" charset="-127"/>
            </a:endParaRPr>
          </a:p>
        </p:txBody>
      </p:sp>
      <p:pic>
        <p:nvPicPr>
          <p:cNvPr id="42" name="Image 3" descr=" ">
            <a:extLst>
              <a:ext uri="{FF2B5EF4-FFF2-40B4-BE49-F238E27FC236}">
                <a16:creationId xmlns:a16="http://schemas.microsoft.com/office/drawing/2014/main" id="{5FFFE4F0-8CF3-69A7-4F9E-48864EA395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47684" y="5443727"/>
            <a:ext cx="11939491" cy="12701"/>
          </a:xfrm>
          <a:prstGeom prst="rect">
            <a:avLst/>
          </a:prstGeom>
        </p:spPr>
      </p:pic>
      <p:sp>
        <p:nvSpPr>
          <p:cNvPr id="43" name="Text 3">
            <a:extLst>
              <a:ext uri="{FF2B5EF4-FFF2-40B4-BE49-F238E27FC236}">
                <a16:creationId xmlns:a16="http://schemas.microsoft.com/office/drawing/2014/main" id="{22A7B654-2D22-DD7C-15DA-B74BF7E419BE}"/>
              </a:ext>
            </a:extLst>
          </p:cNvPr>
          <p:cNvSpPr/>
          <p:nvPr/>
        </p:nvSpPr>
        <p:spPr>
          <a:xfrm>
            <a:off x="12434853" y="3580164"/>
            <a:ext cx="8620144" cy="846667"/>
          </a:xfrm>
          <a:prstGeom prst="rect">
            <a:avLst/>
          </a:prstGeom>
          <a:noFill/>
          <a:ln/>
        </p:spPr>
        <p:txBody>
          <a:bodyPr wrap="square" lIns="0" tIns="0" rIns="0" bIns="0" rtlCol="0" anchor="t"/>
          <a:lstStyle/>
          <a:p>
            <a:pPr>
              <a:lnSpc>
                <a:spcPts val="5000"/>
              </a:lnSpc>
            </a:pPr>
            <a:r>
              <a:rPr lang="en-US" sz="4400" b="1" dirty="0">
                <a:solidFill>
                  <a:srgbClr val="016D3F"/>
                </a:solidFill>
                <a:latin typeface="Pretendard"/>
                <a:ea typeface="Pretendard SemiBold" panose="02000503000000020004" pitchFamily="2" charset="-127"/>
                <a:cs typeface="Pretendard SemiBold" panose="02000503000000020004" pitchFamily="2" charset="-127"/>
              </a:rPr>
              <a:t>02 </a:t>
            </a:r>
            <a:r>
              <a:rPr lang="en-US" altLang="ko-KR" sz="4400" b="1" dirty="0">
                <a:solidFill>
                  <a:srgbClr val="016D3F"/>
                </a:solidFill>
                <a:latin typeface="Pretendard"/>
                <a:ea typeface="Pretendard SemiBold" panose="02000503000000020004" pitchFamily="2" charset="-127"/>
                <a:cs typeface="Pretendard SemiBold" panose="02000503000000020004" pitchFamily="2" charset="-127"/>
              </a:rPr>
              <a:t>Content 2</a:t>
            </a:r>
            <a:endParaRPr lang="en-US" altLang="ko-KR" sz="4400" b="1" dirty="0">
              <a:solidFill>
                <a:srgbClr val="016D3F"/>
              </a:solidFill>
              <a:latin typeface="Pretendard"/>
              <a:ea typeface="Pretendard SemiBold" panose="02000503000000020004" pitchFamily="2" charset="-127"/>
            </a:endParaRPr>
          </a:p>
        </p:txBody>
      </p:sp>
      <p:pic>
        <p:nvPicPr>
          <p:cNvPr id="45" name="Image 4" descr=" ">
            <a:extLst>
              <a:ext uri="{FF2B5EF4-FFF2-40B4-BE49-F238E27FC236}">
                <a16:creationId xmlns:a16="http://schemas.microsoft.com/office/drawing/2014/main" id="{CC00D836-DDF4-D4F9-23BB-A58A23E40017}"/>
              </a:ext>
            </a:extLst>
          </p:cNvPr>
          <p:cNvPicPr>
            <a:picLocks noChangeAspect="1"/>
          </p:cNvPicPr>
          <p:nvPr/>
        </p:nvPicPr>
        <p:blipFill>
          <a:blip r:embed="rId5">
            <a:extLst>
              <a:ext uri="{96DAC541-7B7A-43D3-8B79-37D633B846F1}">
                <asvg:svgBlip xmlns:asvg="http://schemas.microsoft.com/office/drawing/2016/SVG/main" r:embed="rId7"/>
              </a:ext>
            </a:extLst>
          </a:blip>
          <a:stretch>
            <a:fillRect/>
          </a:stretch>
        </p:blipFill>
        <p:spPr>
          <a:xfrm>
            <a:off x="12422152" y="7425097"/>
            <a:ext cx="11939491" cy="12701"/>
          </a:xfrm>
          <a:prstGeom prst="rect">
            <a:avLst/>
          </a:prstGeom>
        </p:spPr>
      </p:pic>
      <p:sp>
        <p:nvSpPr>
          <p:cNvPr id="46" name="Text 5">
            <a:extLst>
              <a:ext uri="{FF2B5EF4-FFF2-40B4-BE49-F238E27FC236}">
                <a16:creationId xmlns:a16="http://schemas.microsoft.com/office/drawing/2014/main" id="{E7B9C5AC-5D6D-7025-A7F5-A9AF2BBA508C}"/>
              </a:ext>
            </a:extLst>
          </p:cNvPr>
          <p:cNvSpPr/>
          <p:nvPr/>
        </p:nvSpPr>
        <p:spPr>
          <a:xfrm>
            <a:off x="12447684" y="7602140"/>
            <a:ext cx="8632845" cy="846667"/>
          </a:xfrm>
          <a:prstGeom prst="rect">
            <a:avLst/>
          </a:prstGeom>
          <a:noFill/>
          <a:ln/>
        </p:spPr>
        <p:txBody>
          <a:bodyPr wrap="square" lIns="0" tIns="0" rIns="0" bIns="0" rtlCol="0" anchor="t"/>
          <a:lstStyle/>
          <a:p>
            <a:pPr>
              <a:lnSpc>
                <a:spcPts val="5000"/>
              </a:lnSpc>
            </a:pPr>
            <a:r>
              <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rPr>
              <a:t>04 </a:t>
            </a:r>
            <a:r>
              <a:rPr lang="en-US" altLang="ko-KR" sz="4400" b="1" dirty="0">
                <a:solidFill>
                  <a:srgbClr val="016D3F"/>
                </a:solidFill>
                <a:latin typeface="Pretendard"/>
                <a:ea typeface="Pretendard SemiBold" panose="02000503000000020004" pitchFamily="2" charset="-127"/>
                <a:cs typeface="Pretendard SemiBold" panose="02000503000000020004" pitchFamily="2" charset="-127"/>
              </a:rPr>
              <a:t>Content 4</a:t>
            </a:r>
            <a:endPar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endParaRPr>
          </a:p>
        </p:txBody>
      </p:sp>
      <p:pic>
        <p:nvPicPr>
          <p:cNvPr id="48" name="Image 5" descr=" ">
            <a:extLst>
              <a:ext uri="{FF2B5EF4-FFF2-40B4-BE49-F238E27FC236}">
                <a16:creationId xmlns:a16="http://schemas.microsoft.com/office/drawing/2014/main" id="{1471DC7C-FB70-E8B0-4E0B-2645D1904DBD}"/>
              </a:ext>
            </a:extLst>
          </p:cNvPr>
          <p:cNvPicPr>
            <a:picLocks noChangeAspect="1"/>
          </p:cNvPicPr>
          <p:nvPr/>
        </p:nvPicPr>
        <p:blipFill>
          <a:blip r:embed="rId5">
            <a:extLst>
              <a:ext uri="{96DAC541-7B7A-43D3-8B79-37D633B846F1}">
                <asvg:svgBlip xmlns:asvg="http://schemas.microsoft.com/office/drawing/2016/SVG/main" r:embed="rId8"/>
              </a:ext>
            </a:extLst>
          </a:blip>
          <a:stretch>
            <a:fillRect/>
          </a:stretch>
        </p:blipFill>
        <p:spPr>
          <a:xfrm>
            <a:off x="12434853" y="9436203"/>
            <a:ext cx="11939491" cy="12701"/>
          </a:xfrm>
          <a:prstGeom prst="rect">
            <a:avLst/>
          </a:prstGeom>
        </p:spPr>
      </p:pic>
      <p:sp>
        <p:nvSpPr>
          <p:cNvPr id="49" name="Text 7">
            <a:extLst>
              <a:ext uri="{FF2B5EF4-FFF2-40B4-BE49-F238E27FC236}">
                <a16:creationId xmlns:a16="http://schemas.microsoft.com/office/drawing/2014/main" id="{945B21F8-92C4-7464-2BFA-CCCA4E327903}"/>
              </a:ext>
            </a:extLst>
          </p:cNvPr>
          <p:cNvSpPr/>
          <p:nvPr/>
        </p:nvSpPr>
        <p:spPr>
          <a:xfrm>
            <a:off x="12422152" y="9587539"/>
            <a:ext cx="8645547" cy="846667"/>
          </a:xfrm>
          <a:prstGeom prst="rect">
            <a:avLst/>
          </a:prstGeom>
          <a:noFill/>
          <a:ln/>
        </p:spPr>
        <p:txBody>
          <a:bodyPr wrap="square" lIns="0" tIns="0" rIns="0" bIns="0" rtlCol="0" anchor="t"/>
          <a:lstStyle/>
          <a:p>
            <a:pPr>
              <a:lnSpc>
                <a:spcPts val="5000"/>
              </a:lnSpc>
            </a:pPr>
            <a:r>
              <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rPr>
              <a:t>05 </a:t>
            </a:r>
            <a:r>
              <a:rPr lang="en-US" altLang="ko-KR" sz="4400" b="1" dirty="0">
                <a:solidFill>
                  <a:srgbClr val="016D3F"/>
                </a:solidFill>
                <a:latin typeface="Pretendard"/>
                <a:ea typeface="Pretendard SemiBold" panose="02000503000000020004" pitchFamily="2" charset="-127"/>
                <a:cs typeface="Pretendard SemiBold" panose="02000503000000020004" pitchFamily="2" charset="-127"/>
              </a:rPr>
              <a:t>Content 5</a:t>
            </a:r>
            <a:endPar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endParaRPr>
          </a:p>
        </p:txBody>
      </p:sp>
      <p:sp>
        <p:nvSpPr>
          <p:cNvPr id="3" name="Text 0">
            <a:extLst>
              <a:ext uri="{FF2B5EF4-FFF2-40B4-BE49-F238E27FC236}">
                <a16:creationId xmlns:a16="http://schemas.microsoft.com/office/drawing/2014/main" id="{2DB60092-B0BA-7E31-92D8-6AFB59DF7F2B}"/>
              </a:ext>
            </a:extLst>
          </p:cNvPr>
          <p:cNvSpPr/>
          <p:nvPr/>
        </p:nvSpPr>
        <p:spPr>
          <a:xfrm>
            <a:off x="13362068" y="4187951"/>
            <a:ext cx="10505638" cy="1346924"/>
          </a:xfrm>
          <a:prstGeom prst="rect">
            <a:avLst/>
          </a:prstGeom>
          <a:noFill/>
          <a:ln/>
        </p:spPr>
        <p:txBody>
          <a:bodyPr wrap="square" lIns="0" tIns="0" rIns="0" bIns="0" rtlCol="0" anchor="t"/>
          <a:lstStyle/>
          <a:p>
            <a:pPr marL="685800" lvl="1" indent="-342900" algn="l">
              <a:buSzPct val="100000"/>
              <a:buChar char="•"/>
            </a:pPr>
            <a:r>
              <a:rPr lang="en-US" sz="3000" dirty="0">
                <a:solidFill>
                  <a:srgbClr val="016D3F"/>
                </a:solidFill>
                <a:latin typeface="Pretendard"/>
                <a:ea typeface="Pretendard Medium" pitchFamily="34" charset="-122"/>
                <a:cs typeface="Pretendard Medium" pitchFamily="34" charset="-120"/>
              </a:rPr>
              <a:t>Case Study -1: Effect of Overburden Pressure and Soil Parameters on Tunnel Induced Ground Settlement</a:t>
            </a:r>
          </a:p>
          <a:p>
            <a:pPr marL="342900" lvl="1" algn="l">
              <a:buSzPct val="100000"/>
            </a:pPr>
            <a:endParaRPr lang="en-US" altLang="ko-KR" sz="3000" dirty="0">
              <a:solidFill>
                <a:srgbClr val="016D3F"/>
              </a:solidFill>
              <a:latin typeface="Pretendard"/>
              <a:ea typeface="Pretendard Medium" pitchFamily="34" charset="-122"/>
              <a:cs typeface="Pretendard Medium" pitchFamily="34" charset="-120"/>
            </a:endParaRPr>
          </a:p>
          <a:p>
            <a:pPr marL="685800" lvl="1" indent="-342900" algn="l">
              <a:buSzPct val="100000"/>
              <a:buChar char="•"/>
            </a:pPr>
            <a:endParaRPr lang="en-US" sz="3000" dirty="0">
              <a:solidFill>
                <a:srgbClr val="016D3F"/>
              </a:solidFill>
              <a:latin typeface="Pretendard"/>
            </a:endParaRPr>
          </a:p>
        </p:txBody>
      </p:sp>
      <p:sp>
        <p:nvSpPr>
          <p:cNvPr id="4" name="Text 0">
            <a:extLst>
              <a:ext uri="{FF2B5EF4-FFF2-40B4-BE49-F238E27FC236}">
                <a16:creationId xmlns:a16="http://schemas.microsoft.com/office/drawing/2014/main" id="{34C55D65-3A59-83EC-B8C8-68375FB78FF3}"/>
              </a:ext>
            </a:extLst>
          </p:cNvPr>
          <p:cNvSpPr/>
          <p:nvPr/>
        </p:nvSpPr>
        <p:spPr>
          <a:xfrm>
            <a:off x="13362068" y="8307680"/>
            <a:ext cx="10505638" cy="1026009"/>
          </a:xfrm>
          <a:prstGeom prst="rect">
            <a:avLst/>
          </a:prstGeom>
          <a:noFill/>
          <a:ln/>
        </p:spPr>
        <p:txBody>
          <a:bodyPr wrap="square" lIns="0" tIns="0" rIns="0" bIns="0" rtlCol="0" anchor="t"/>
          <a:lstStyle/>
          <a:p>
            <a:pPr marL="685800" lvl="1" indent="-342900">
              <a:buSzPct val="100000"/>
              <a:buChar char="•"/>
            </a:pPr>
            <a:r>
              <a:rPr lang="en-US" sz="3000" dirty="0">
                <a:solidFill>
                  <a:srgbClr val="016D3F"/>
                </a:solidFill>
                <a:latin typeface="Pretendard"/>
                <a:ea typeface="Pretendard Medium" pitchFamily="34" charset="-122"/>
                <a:cs typeface="Pretendard Medium" pitchFamily="34" charset="-120"/>
              </a:rPr>
              <a:t>Case Study -3: Effect of Different Water Table Depth In Design of Tunnel.</a:t>
            </a:r>
          </a:p>
        </p:txBody>
      </p:sp>
      <p:sp>
        <p:nvSpPr>
          <p:cNvPr id="10" name="Text 0">
            <a:extLst>
              <a:ext uri="{FF2B5EF4-FFF2-40B4-BE49-F238E27FC236}">
                <a16:creationId xmlns:a16="http://schemas.microsoft.com/office/drawing/2014/main" id="{518662EA-B78A-7744-EBBA-775956C79C04}"/>
              </a:ext>
            </a:extLst>
          </p:cNvPr>
          <p:cNvSpPr/>
          <p:nvPr/>
        </p:nvSpPr>
        <p:spPr>
          <a:xfrm>
            <a:off x="13362067" y="10247662"/>
            <a:ext cx="10020448" cy="1350983"/>
          </a:xfrm>
          <a:prstGeom prst="rect">
            <a:avLst/>
          </a:prstGeom>
          <a:noFill/>
          <a:ln/>
        </p:spPr>
        <p:txBody>
          <a:bodyPr wrap="square" lIns="0" tIns="0" rIns="0" bIns="0" rtlCol="0" anchor="t"/>
          <a:lstStyle/>
          <a:p>
            <a:pPr marL="685800" lvl="1" indent="-342900">
              <a:buSzPct val="100000"/>
              <a:buChar char="•"/>
            </a:pPr>
            <a:r>
              <a:rPr lang="en-US" sz="3000" dirty="0">
                <a:solidFill>
                  <a:srgbClr val="016D3F"/>
                </a:solidFill>
                <a:latin typeface="Pretendard"/>
                <a:ea typeface="Pretendard Medium" pitchFamily="34" charset="-122"/>
                <a:cs typeface="Pretendard Medium" pitchFamily="34" charset="-120"/>
              </a:rPr>
              <a:t>Case Study -4: Seismic Behavior of Tunnel Structure under Varying Surrounding Soil, Water Table, and Overburden Condition.</a:t>
            </a:r>
            <a:endParaRPr lang="en-US" altLang="ko-KR" sz="3000" dirty="0">
              <a:solidFill>
                <a:srgbClr val="016D3F"/>
              </a:solidFill>
              <a:latin typeface="Pretendard"/>
              <a:ea typeface="Pretendard Medium" pitchFamily="34" charset="-122"/>
              <a:cs typeface="Pretendard Medium" pitchFamily="34" charset="-120"/>
            </a:endParaRPr>
          </a:p>
          <a:p>
            <a:pPr marL="685800" lvl="1" indent="-342900" algn="l">
              <a:buSzPct val="100000"/>
              <a:buChar char="•"/>
            </a:pPr>
            <a:endParaRPr lang="en-US" sz="3000" dirty="0">
              <a:solidFill>
                <a:srgbClr val="016D3F"/>
              </a:solidFill>
              <a:latin typeface="Pretendard"/>
            </a:endParaRPr>
          </a:p>
        </p:txBody>
      </p:sp>
      <p:sp>
        <p:nvSpPr>
          <p:cNvPr id="11" name="Text 0">
            <a:extLst>
              <a:ext uri="{FF2B5EF4-FFF2-40B4-BE49-F238E27FC236}">
                <a16:creationId xmlns:a16="http://schemas.microsoft.com/office/drawing/2014/main" id="{F6EEC47A-8D12-24FD-DBDA-2D96B38474E9}"/>
              </a:ext>
            </a:extLst>
          </p:cNvPr>
          <p:cNvSpPr/>
          <p:nvPr/>
        </p:nvSpPr>
        <p:spPr>
          <a:xfrm>
            <a:off x="13362069" y="2663833"/>
            <a:ext cx="9221205" cy="1047757"/>
          </a:xfrm>
          <a:prstGeom prst="rect">
            <a:avLst/>
          </a:prstGeom>
          <a:noFill/>
          <a:ln/>
        </p:spPr>
        <p:txBody>
          <a:bodyPr wrap="square" lIns="0" tIns="0" rIns="0" bIns="0" rtlCol="0" anchor="t"/>
          <a:lstStyle/>
          <a:p>
            <a:pPr marL="685800" lvl="1" indent="-342900" algn="l">
              <a:buSzPct val="100000"/>
              <a:buChar char="•"/>
            </a:pPr>
            <a:r>
              <a:rPr lang="en-US" sz="3000" dirty="0">
                <a:solidFill>
                  <a:srgbClr val="016D3F"/>
                </a:solidFill>
                <a:latin typeface="Pretendard"/>
                <a:ea typeface="Pretendard Medium" pitchFamily="34" charset="-122"/>
                <a:cs typeface="Pretendard Medium" pitchFamily="34" charset="-120"/>
              </a:rPr>
              <a:t>Overview of Case studies and their publication </a:t>
            </a:r>
          </a:p>
          <a:p>
            <a:pPr marL="342900" lvl="1" algn="l">
              <a:buSzPct val="100000"/>
            </a:pPr>
            <a:endParaRPr lang="en-US" altLang="ko-KR" sz="3000" dirty="0">
              <a:solidFill>
                <a:srgbClr val="016D3F"/>
              </a:solidFill>
              <a:latin typeface="Pretendard"/>
              <a:ea typeface="Pretendard Medium" pitchFamily="34" charset="-122"/>
              <a:cs typeface="Pretendard Medium" pitchFamily="34" charset="-120"/>
            </a:endParaRPr>
          </a:p>
          <a:p>
            <a:pPr marL="685800" lvl="1" indent="-342900" algn="l">
              <a:buSzPct val="100000"/>
              <a:buChar char="•"/>
            </a:pPr>
            <a:endParaRPr lang="en-US" sz="3000" dirty="0">
              <a:solidFill>
                <a:srgbClr val="016D3F"/>
              </a:solidFill>
              <a:latin typeface="Pretendard"/>
            </a:endParaRPr>
          </a:p>
        </p:txBody>
      </p:sp>
      <p:pic>
        <p:nvPicPr>
          <p:cNvPr id="7" name="Image 4" descr=" ">
            <a:extLst>
              <a:ext uri="{FF2B5EF4-FFF2-40B4-BE49-F238E27FC236}">
                <a16:creationId xmlns:a16="http://schemas.microsoft.com/office/drawing/2014/main" id="{725FC84A-CC81-A9F5-7A6B-83B7EA4F10F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071629" y="12129083"/>
            <a:ext cx="103518" cy="324613"/>
          </a:xfrm>
          <a:prstGeom prst="rect">
            <a:avLst/>
          </a:prstGeom>
        </p:spPr>
      </p:pic>
      <p:pic>
        <p:nvPicPr>
          <p:cNvPr id="8" name="Image 5" descr=" ">
            <a:extLst>
              <a:ext uri="{FF2B5EF4-FFF2-40B4-BE49-F238E27FC236}">
                <a16:creationId xmlns:a16="http://schemas.microsoft.com/office/drawing/2014/main" id="{7DB5C83C-D1E3-6D81-9955-E9140DCB63F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26450" y="12065000"/>
            <a:ext cx="1127774" cy="389457"/>
          </a:xfrm>
          <a:prstGeom prst="rect">
            <a:avLst/>
          </a:prstGeom>
        </p:spPr>
      </p:pic>
      <p:pic>
        <p:nvPicPr>
          <p:cNvPr id="9" name="Image 6" descr=" ">
            <a:extLst>
              <a:ext uri="{FF2B5EF4-FFF2-40B4-BE49-F238E27FC236}">
                <a16:creationId xmlns:a16="http://schemas.microsoft.com/office/drawing/2014/main" id="{8429A5CB-5066-B947-FFF4-5464B970713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315118" y="12189789"/>
            <a:ext cx="240568" cy="263017"/>
          </a:xfrm>
          <a:prstGeom prst="rect">
            <a:avLst/>
          </a:prstGeom>
        </p:spPr>
      </p:pic>
      <p:pic>
        <p:nvPicPr>
          <p:cNvPr id="12" name="Image 7" descr=" ">
            <a:extLst>
              <a:ext uri="{FF2B5EF4-FFF2-40B4-BE49-F238E27FC236}">
                <a16:creationId xmlns:a16="http://schemas.microsoft.com/office/drawing/2014/main" id="{088F95BB-8C97-3C3F-4BB0-08A7A8AEA723}"/>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534856" y="12189916"/>
            <a:ext cx="284134" cy="263271"/>
          </a:xfrm>
          <a:prstGeom prst="rect">
            <a:avLst/>
          </a:prstGeom>
        </p:spPr>
      </p:pic>
      <p:pic>
        <p:nvPicPr>
          <p:cNvPr id="13" name="Image 8" descr=" ">
            <a:extLst>
              <a:ext uri="{FF2B5EF4-FFF2-40B4-BE49-F238E27FC236}">
                <a16:creationId xmlns:a16="http://schemas.microsoft.com/office/drawing/2014/main" id="{E24622D5-15AB-52F9-B4D8-9C7D120503C0}"/>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799302" y="12186233"/>
            <a:ext cx="237012" cy="271397"/>
          </a:xfrm>
          <a:prstGeom prst="rect">
            <a:avLst/>
          </a:prstGeom>
        </p:spPr>
      </p:pic>
      <p:pic>
        <p:nvPicPr>
          <p:cNvPr id="14" name="Image 9" descr=" ">
            <a:extLst>
              <a:ext uri="{FF2B5EF4-FFF2-40B4-BE49-F238E27FC236}">
                <a16:creationId xmlns:a16="http://schemas.microsoft.com/office/drawing/2014/main" id="{9114E6FD-7012-AA3A-9E10-058A65CED65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2206265" y="12190044"/>
            <a:ext cx="80783" cy="263017"/>
          </a:xfrm>
          <a:prstGeom prst="rect">
            <a:avLst/>
          </a:prstGeom>
        </p:spPr>
      </p:pic>
      <p:pic>
        <p:nvPicPr>
          <p:cNvPr id="15" name="Image 10" descr=" ">
            <a:extLst>
              <a:ext uri="{FF2B5EF4-FFF2-40B4-BE49-F238E27FC236}">
                <a16:creationId xmlns:a16="http://schemas.microsoft.com/office/drawing/2014/main" id="{0AC4E63A-78CA-6F98-78A3-5264B0206E6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733258" y="12139622"/>
            <a:ext cx="218975" cy="314705"/>
          </a:xfrm>
          <a:prstGeom prst="rect">
            <a:avLst/>
          </a:prstGeom>
        </p:spPr>
      </p:pic>
      <p:pic>
        <p:nvPicPr>
          <p:cNvPr id="16" name="Image 3" descr=" ">
            <a:extLst>
              <a:ext uri="{FF2B5EF4-FFF2-40B4-BE49-F238E27FC236}">
                <a16:creationId xmlns:a16="http://schemas.microsoft.com/office/drawing/2014/main" id="{2B3CCA71-E98C-E5B2-35FE-5E775F18CC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447684" y="3372433"/>
            <a:ext cx="11939491" cy="12701"/>
          </a:xfrm>
          <a:prstGeom prst="rect">
            <a:avLst/>
          </a:prstGeom>
        </p:spPr>
      </p:pic>
      <p:sp>
        <p:nvSpPr>
          <p:cNvPr id="17" name="Text 5">
            <a:extLst>
              <a:ext uri="{FF2B5EF4-FFF2-40B4-BE49-F238E27FC236}">
                <a16:creationId xmlns:a16="http://schemas.microsoft.com/office/drawing/2014/main" id="{2D8C86F5-930D-ED31-5A91-D213415D516D}"/>
              </a:ext>
            </a:extLst>
          </p:cNvPr>
          <p:cNvSpPr/>
          <p:nvPr/>
        </p:nvSpPr>
        <p:spPr>
          <a:xfrm>
            <a:off x="12599955" y="5548653"/>
            <a:ext cx="8632845" cy="846667"/>
          </a:xfrm>
          <a:prstGeom prst="rect">
            <a:avLst/>
          </a:prstGeom>
          <a:noFill/>
          <a:ln/>
        </p:spPr>
        <p:txBody>
          <a:bodyPr wrap="square" lIns="0" tIns="0" rIns="0" bIns="0" rtlCol="0" anchor="t"/>
          <a:lstStyle/>
          <a:p>
            <a:pPr>
              <a:lnSpc>
                <a:spcPts val="5000"/>
              </a:lnSpc>
            </a:pPr>
            <a:r>
              <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rPr>
              <a:t>03 </a:t>
            </a:r>
            <a:r>
              <a:rPr lang="en-US" altLang="ko-KR" sz="4400" b="1" dirty="0">
                <a:solidFill>
                  <a:srgbClr val="016D3F"/>
                </a:solidFill>
                <a:latin typeface="Pretendard"/>
                <a:ea typeface="Pretendard SemiBold" panose="02000503000000020004" pitchFamily="2" charset="-127"/>
                <a:cs typeface="Pretendard SemiBold" panose="02000503000000020004" pitchFamily="2" charset="-127"/>
              </a:rPr>
              <a:t>Content 3</a:t>
            </a:r>
            <a:endParaRPr lang="en-US" altLang="ko-Kore-KR" sz="4400" b="1" dirty="0">
              <a:solidFill>
                <a:srgbClr val="016D3F"/>
              </a:solidFill>
              <a:latin typeface="Pretendard"/>
              <a:ea typeface="Pretendard SemiBold" panose="02000503000000020004" pitchFamily="2" charset="-127"/>
              <a:cs typeface="Pretendard SemiBold" panose="02000503000000020004" pitchFamily="2" charset="-127"/>
            </a:endParaRPr>
          </a:p>
        </p:txBody>
      </p:sp>
      <p:sp>
        <p:nvSpPr>
          <p:cNvPr id="18" name="Text 0">
            <a:extLst>
              <a:ext uri="{FF2B5EF4-FFF2-40B4-BE49-F238E27FC236}">
                <a16:creationId xmlns:a16="http://schemas.microsoft.com/office/drawing/2014/main" id="{BCC63EC0-4B32-6051-8E98-61AD1CB74E21}"/>
              </a:ext>
            </a:extLst>
          </p:cNvPr>
          <p:cNvSpPr/>
          <p:nvPr/>
        </p:nvSpPr>
        <p:spPr>
          <a:xfrm>
            <a:off x="13362066" y="6220805"/>
            <a:ext cx="9553915" cy="1026009"/>
          </a:xfrm>
          <a:prstGeom prst="rect">
            <a:avLst/>
          </a:prstGeom>
          <a:noFill/>
          <a:ln/>
        </p:spPr>
        <p:txBody>
          <a:bodyPr wrap="square" lIns="0" tIns="0" rIns="0" bIns="0" rtlCol="0" anchor="t"/>
          <a:lstStyle/>
          <a:p>
            <a:pPr marL="685800" lvl="1" indent="-342900" algn="l">
              <a:buSzPct val="100000"/>
              <a:buChar char="•"/>
            </a:pPr>
            <a:r>
              <a:rPr lang="en-US" sz="3000" dirty="0">
                <a:solidFill>
                  <a:srgbClr val="016D3F"/>
                </a:solidFill>
                <a:latin typeface="Pretendard"/>
                <a:ea typeface="Pretendard Medium" pitchFamily="34" charset="-122"/>
                <a:cs typeface="Pretendard Medium" pitchFamily="34" charset="-120"/>
              </a:rPr>
              <a:t>Case Study -2: Simple and Rapid Methods for Designing of Tunnel Structure in Rock.</a:t>
            </a:r>
          </a:p>
        </p:txBody>
      </p:sp>
    </p:spTree>
    <p:extLst>
      <p:ext uri="{BB962C8B-B14F-4D97-AF65-F5344CB8AC3E}">
        <p14:creationId xmlns:p14="http://schemas.microsoft.com/office/powerpoint/2010/main" val="2928148988"/>
      </p:ext>
    </p:extLst>
  </p:cSld>
  <p:clrMapOvr>
    <a:masterClrMapping/>
  </p:clrMapOvr>
  <mc:AlternateContent xmlns:mc="http://schemas.openxmlformats.org/markup-compatibility/2006" xmlns:p14="http://schemas.microsoft.com/office/powerpoint/2010/main">
    <mc:Choice Requires="p14">
      <p:transition spd="slow" p14:dur="2000" advTm="128503"/>
    </mc:Choice>
    <mc:Fallback xmlns="">
      <p:transition spd="slow" advTm="128503"/>
    </mc:Fallback>
  </mc:AlternateContent>
  <p:extLst>
    <p:ext uri="{3A86A75C-4F4B-4683-9AE1-C65F6400EC91}">
      <p14:laserTraceLst xmlns:p14="http://schemas.microsoft.com/office/powerpoint/2010/main">
        <p14:tracePtLst>
          <p14:tracePt t="586" x="11555413" y="2414588"/>
          <p14:tracePt t="592" x="11533188" y="2414588"/>
          <p14:tracePt t="605" x="11533188" y="2436813"/>
          <p14:tracePt t="611" x="11488738" y="2436813"/>
          <p14:tracePt t="629" x="11464925" y="2459038"/>
          <p14:tracePt t="635" x="11464925" y="2481263"/>
          <p14:tracePt t="650" x="11442700" y="2503488"/>
          <p14:tracePt t="658" x="11420475" y="2503488"/>
          <p14:tracePt t="667" x="11420475" y="2525713"/>
          <p14:tracePt t="673" x="11420475" y="2547938"/>
          <p14:tracePt t="680" x="11420475" y="2570163"/>
          <p14:tracePt t="697" x="11398250" y="2592388"/>
          <p14:tracePt t="713" x="11398250" y="2616200"/>
          <p14:tracePt t="718" x="11398250" y="2638425"/>
          <p14:tracePt t="793" x="11398250" y="2682875"/>
          <p14:tracePt t="794" x="11398250" y="2705100"/>
          <p14:tracePt t="825" x="11376025" y="2727325"/>
          <p14:tracePt t="916" x="11376025" y="2749550"/>
          <p14:tracePt t="961" x="11376025" y="2771775"/>
          <p14:tracePt t="1042" x="11398250" y="2771775"/>
          <p14:tracePt t="1056" x="11420475" y="2771775"/>
          <p14:tracePt t="1116" x="11442700" y="2771775"/>
          <p14:tracePt t="1521" x="11464925" y="2771775"/>
          <p14:tracePt t="1576" x="11510963" y="2771775"/>
          <p14:tracePt t="1674" x="11533188" y="2771775"/>
          <p14:tracePt t="2040" x="11555413" y="2771775"/>
          <p14:tracePt t="2066" x="11577638" y="2771775"/>
          <p14:tracePt t="3083" x="11599863" y="2771775"/>
          <p14:tracePt t="3396" x="11622088" y="2749550"/>
          <p14:tracePt t="3397" x="11622088" y="2727325"/>
          <p14:tracePt t="3403" x="11644313" y="2727325"/>
          <p14:tracePt t="3418" x="11644313" y="2705100"/>
          <p14:tracePt t="3481" x="11644313" y="2682875"/>
          <p14:tracePt t="3962" x="11666538" y="2592388"/>
          <p14:tracePt t="8792" x="11666538" y="2616200"/>
          <p14:tracePt t="8805" x="11666538" y="2638425"/>
          <p14:tracePt t="8818" x="11666538" y="2660650"/>
          <p14:tracePt t="8826" x="11666538" y="2682875"/>
          <p14:tracePt t="8954" x="11666538" y="2660650"/>
          <p14:tracePt t="8961" x="11666538" y="2638425"/>
          <p14:tracePt t="8968" x="11688763" y="2592388"/>
          <p14:tracePt t="8978" x="11688763" y="2570163"/>
          <p14:tracePt t="8992" x="11733213" y="2547938"/>
          <p14:tracePt t="8998" x="11733213" y="2503488"/>
          <p14:tracePt t="9006" x="11755438" y="2481263"/>
          <p14:tracePt t="9013" x="11801475" y="2436813"/>
          <p14:tracePt t="9021" x="11801475" y="2414588"/>
          <p14:tracePt t="9044" x="11823700" y="2370138"/>
          <p14:tracePt t="9051" x="11845925" y="2347913"/>
          <p14:tracePt t="9144" x="11845925" y="2459038"/>
          <p14:tracePt t="9149" x="11845925" y="2481263"/>
          <p14:tracePt t="9156" x="11845925" y="2503488"/>
          <p14:tracePt t="9171" x="11845925" y="2525713"/>
          <p14:tracePt t="9179" x="11845925" y="2547938"/>
          <p14:tracePt t="9249" x="11845925" y="2570163"/>
          <p14:tracePt t="9253" x="11845925" y="2592388"/>
          <p14:tracePt t="9268" x="11845925" y="2638425"/>
          <p14:tracePt t="9283" x="11845925" y="2660650"/>
          <p14:tracePt t="9292" x="11823700" y="2682875"/>
          <p14:tracePt t="9307" x="11801475" y="2705100"/>
          <p14:tracePt t="9313" x="11801475" y="2727325"/>
          <p14:tracePt t="9321" x="11801475" y="2749550"/>
          <p14:tracePt t="9328" x="11801475" y="2771775"/>
          <p14:tracePt t="9391" x="11779250" y="2771775"/>
          <p14:tracePt t="10822" x="11710988" y="2816225"/>
          <p14:tracePt t="10828" x="11688763" y="2816225"/>
          <p14:tracePt t="10926" x="11666538" y="2816225"/>
          <p14:tracePt t="10935" x="11644313" y="2838450"/>
          <p14:tracePt t="10948" x="11622088" y="2838450"/>
          <p14:tracePt t="10956" x="11622088" y="2860675"/>
          <p14:tracePt t="10972" x="11577638" y="2860675"/>
          <p14:tracePt t="10986" x="11555413" y="2860675"/>
          <p14:tracePt t="10994" x="11555413" y="2884488"/>
          <p14:tracePt t="11769" x="11666538" y="2995613"/>
          <p14:tracePt t="11775" x="11688763" y="3017838"/>
          <p14:tracePt t="11782" x="11733213" y="3017838"/>
          <p14:tracePt t="11792" x="11755438" y="3017838"/>
          <p14:tracePt t="11798" x="11779250" y="3017838"/>
          <p14:tracePt t="11807" x="11823700" y="3017838"/>
          <p14:tracePt t="11815" x="11890375" y="3017838"/>
          <p14:tracePt t="11825" x="11957050" y="3017838"/>
          <p14:tracePt t="11826" x="12045950" y="2995613"/>
          <p14:tracePt t="11833" x="12114213" y="2973388"/>
          <p14:tracePt t="11841" x="12158663" y="2951163"/>
          <p14:tracePt t="11849" x="12180888" y="2928938"/>
          <p14:tracePt t="11856" x="12225338" y="2928938"/>
          <p14:tracePt t="11865" x="12292013" y="2928938"/>
          <p14:tracePt t="11873" x="12338050" y="2906713"/>
          <p14:tracePt t="11882" x="12404725" y="2906713"/>
          <p14:tracePt t="11890" x="12471400" y="2906713"/>
          <p14:tracePt t="11899" x="12582525" y="2906713"/>
          <p14:tracePt t="11907" x="12695238" y="2928938"/>
          <p14:tracePt t="11915" x="12850813" y="2973388"/>
          <p14:tracePt t="11923" x="12985750" y="2995613"/>
          <p14:tracePt t="11924" x="13052425" y="3017838"/>
          <p14:tracePt t="11932" x="13163550" y="3040063"/>
          <p14:tracePt t="11940" x="13209588" y="3062288"/>
          <p14:tracePt t="11948" x="13254038" y="3084513"/>
          <p14:tracePt t="11956" x="13276263" y="3084513"/>
          <p14:tracePt t="12284" x="13298488" y="3084513"/>
          <p14:tracePt t="12291" x="13320713" y="3084513"/>
          <p14:tracePt t="12306" x="13320713" y="3062288"/>
          <p14:tracePt t="12313" x="13342938" y="3062288"/>
          <p14:tracePt t="12343" x="13342938" y="3040063"/>
          <p14:tracePt t="14416" x="13320713" y="3062288"/>
          <p14:tracePt t="14423" x="13320713" y="3084513"/>
          <p14:tracePt t="16495" x="13320713" y="3062288"/>
          <p14:tracePt t="16506" x="13320713" y="3040063"/>
          <p14:tracePt t="17156" x="13477875" y="3040063"/>
          <p14:tracePt t="17162" x="13566775" y="3040063"/>
          <p14:tracePt t="17166" x="13611225" y="3040063"/>
          <p14:tracePt t="17173" x="13700125" y="3040063"/>
          <p14:tracePt t="17181" x="13812838" y="3017838"/>
          <p14:tracePt t="17189" x="13879513" y="2995613"/>
          <p14:tracePt t="17196" x="13923963" y="2995613"/>
          <p14:tracePt t="17204" x="13946188" y="2995613"/>
          <p14:tracePt t="17213" x="13968413" y="2995613"/>
          <p14:tracePt t="17221" x="13990638" y="2973388"/>
          <p14:tracePt t="17230" x="14012863" y="2973388"/>
          <p14:tracePt t="17237" x="14036675" y="2973388"/>
          <p14:tracePt t="17249" x="14058900" y="2973388"/>
          <p14:tracePt t="17256" x="14081125" y="2973388"/>
          <p14:tracePt t="17438" x="14058900" y="2973388"/>
          <p14:tracePt t="17443" x="14036675" y="2973388"/>
          <p14:tracePt t="17459" x="14012863" y="2973388"/>
          <p14:tracePt t="17474" x="13990638" y="2973388"/>
          <p14:tracePt t="17612" x="14170025" y="3062288"/>
          <p14:tracePt t="17617" x="14236700" y="3106738"/>
          <p14:tracePt t="17623" x="14327188" y="3128963"/>
          <p14:tracePt t="17631" x="14438313" y="3151188"/>
          <p14:tracePt t="17638" x="14571663" y="3197225"/>
          <p14:tracePt t="17654" x="14684375" y="3197225"/>
          <p14:tracePt t="17655" x="14751050" y="3219450"/>
          <p14:tracePt t="17661" x="14862175" y="3219450"/>
          <p14:tracePt t="17669" x="14930438" y="3219450"/>
          <p14:tracePt t="17684" x="14997113" y="3219450"/>
          <p14:tracePt t="17685" x="15041563" y="3219450"/>
          <p14:tracePt t="17691" x="15063788" y="3219450"/>
          <p14:tracePt t="17698" x="15086013" y="3219450"/>
          <p14:tracePt t="17714" x="15108238" y="3219450"/>
          <p14:tracePt t="17820" x="14952663" y="3197225"/>
          <p14:tracePt t="17826" x="14930438" y="3197225"/>
          <p14:tracePt t="17833" x="14862175" y="3197225"/>
          <p14:tracePt t="17841" x="14839950" y="3197225"/>
          <p14:tracePt t="17848" x="14773275" y="3197225"/>
          <p14:tracePt t="17864" x="14706600" y="3197225"/>
          <p14:tracePt t="17871" x="14684375" y="3197225"/>
          <p14:tracePt t="17878" x="14617700" y="3197225"/>
          <p14:tracePt t="17894" x="14593888" y="3197225"/>
          <p14:tracePt t="17902" x="14593888" y="3219450"/>
          <p14:tracePt t="17992" x="14728825" y="3263900"/>
          <p14:tracePt t="17999" x="14817725" y="3263900"/>
          <p14:tracePt t="18007" x="14908213" y="3263900"/>
          <p14:tracePt t="18014" x="14974888" y="3263900"/>
          <p14:tracePt t="18021" x="15063788" y="3263900"/>
          <p14:tracePt t="18028" x="15152688" y="3263900"/>
          <p14:tracePt t="18036" x="15243175" y="3219450"/>
          <p14:tracePt t="18043" x="15309850" y="3197225"/>
          <p14:tracePt t="18051" x="15354300" y="3175000"/>
          <p14:tracePt t="18059" x="15398750" y="3175000"/>
          <p14:tracePt t="18074" x="15420975" y="3175000"/>
          <p14:tracePt t="18081" x="15420975" y="3151188"/>
          <p14:tracePt t="18174" x="15152688" y="3151188"/>
          <p14:tracePt t="18178" x="15086013" y="3151188"/>
          <p14:tracePt t="18186" x="15019338" y="3175000"/>
          <p14:tracePt t="18193" x="14974888" y="3175000"/>
          <p14:tracePt t="18201" x="14930438" y="3175000"/>
          <p14:tracePt t="18208" x="14884400" y="3197225"/>
          <p14:tracePt t="18216" x="14862175" y="3197225"/>
          <p14:tracePt t="18284" x="14839950" y="3197225"/>
          <p14:tracePt t="18524" x="14817725" y="3197225"/>
          <p14:tracePt t="18918" x="14728825" y="3197225"/>
          <p14:tracePt t="18922" x="14662150" y="3197225"/>
          <p14:tracePt t="18928" x="14639925" y="3197225"/>
          <p14:tracePt t="18937" x="14617700" y="3197225"/>
          <p14:tracePt t="18946" x="14571663" y="3197225"/>
          <p14:tracePt t="18953" x="14549438" y="3197225"/>
          <p14:tracePt t="18962" x="14504988" y="3197225"/>
          <p14:tracePt t="18970" x="14460538" y="3219450"/>
          <p14:tracePt t="18978" x="14438313" y="3219450"/>
          <p14:tracePt t="18988" x="14371638" y="3241675"/>
          <p14:tracePt t="18998" x="14327188" y="3241675"/>
          <p14:tracePt t="19004" x="14281150" y="3263900"/>
          <p14:tracePt t="19014" x="14258925" y="3286125"/>
          <p14:tracePt t="19020" x="14214475" y="3286125"/>
          <p14:tracePt t="19028" x="14170025" y="3286125"/>
          <p14:tracePt t="19036" x="14125575" y="3286125"/>
          <p14:tracePt t="19045" x="14103350" y="3308350"/>
          <p14:tracePt t="19053" x="14058900" y="3308350"/>
          <p14:tracePt t="19062" x="13990638" y="3352800"/>
          <p14:tracePt t="19071" x="13968413" y="3352800"/>
          <p14:tracePt t="19079" x="13923963" y="3375025"/>
          <p14:tracePt t="19087" x="13901738" y="3375025"/>
          <p14:tracePt t="19095" x="13879513" y="3375025"/>
          <p14:tracePt t="19104" x="13879513" y="3419475"/>
          <p14:tracePt t="19112" x="13835063" y="3419475"/>
          <p14:tracePt t="19121" x="13835063" y="3443288"/>
          <p14:tracePt t="19128" x="13835063" y="3465513"/>
          <p14:tracePt t="19137" x="13812838" y="3465513"/>
          <p14:tracePt t="19146" x="13812838" y="3487738"/>
          <p14:tracePt t="19161" x="13790613" y="3487738"/>
          <p14:tracePt t="19169" x="13790613" y="3509963"/>
          <p14:tracePt t="19247" x="13768388" y="3576638"/>
          <p14:tracePt t="19259" x="13768388" y="3598863"/>
          <p14:tracePt t="19266" x="13768388" y="3621088"/>
          <p14:tracePt t="19273" x="13768388" y="3643313"/>
          <p14:tracePt t="19281" x="13744575" y="3643313"/>
          <p14:tracePt t="19288" x="13744575" y="3665538"/>
          <p14:tracePt t="19312" x="13744575" y="3687763"/>
          <p14:tracePt t="20280" x="13768388" y="3687763"/>
          <p14:tracePt t="21427" x="13790613" y="3687763"/>
          <p14:tracePt t="21472" x="13812838" y="3687763"/>
          <p14:tracePt t="21600" x="13812838" y="3665538"/>
          <p14:tracePt t="22035" x="13857288" y="3621088"/>
          <p14:tracePt t="22041" x="13857288" y="3598863"/>
          <p14:tracePt t="22050" x="13879513" y="3576638"/>
          <p14:tracePt t="22057" x="13879513" y="3554413"/>
          <p14:tracePt t="22063" x="13901738" y="3554413"/>
          <p14:tracePt t="22071" x="13901738" y="3532188"/>
          <p14:tracePt t="22131" x="13901738" y="3509963"/>
          <p14:tracePt t="22494" x="13946188" y="3509963"/>
          <p14:tracePt t="22499" x="14012863" y="3509963"/>
          <p14:tracePt t="22507" x="14081125" y="3509963"/>
          <p14:tracePt t="22513" x="14170025" y="3532188"/>
          <p14:tracePt t="22521" x="14214475" y="3532188"/>
          <p14:tracePt t="22574" x="14214475" y="3554413"/>
          <p14:tracePt t="22619" x="13700125" y="4314825"/>
          <p14:tracePt t="22621" x="13566775" y="4470400"/>
          <p14:tracePt t="22634" x="13030200" y="4918075"/>
          <p14:tracePt t="22635" x="12449175" y="5432425"/>
          <p14:tracePt t="22642" x="11845925" y="5834063"/>
          <p14:tracePt t="22649" x="11599863" y="5991225"/>
          <p14:tracePt t="22656" x="11196638" y="6169025"/>
          <p14:tracePt t="22664" x="10817225" y="6281738"/>
          <p14:tracePt t="22671" x="10548938" y="6370638"/>
          <p14:tracePt t="22679" x="10325100" y="6437313"/>
          <p14:tracePt t="23176" x="10347325" y="6437313"/>
          <p14:tracePt t="23183" x="10593388" y="6370638"/>
          <p14:tracePt t="23189" x="11041063" y="6192838"/>
          <p14:tracePt t="23196" x="11666538" y="5924550"/>
          <p14:tracePt t="23204" x="12269788" y="5634038"/>
          <p14:tracePt t="23212" x="12515850" y="5499100"/>
          <p14:tracePt t="23219" x="12761913" y="5319713"/>
          <p14:tracePt t="23226" x="12919075" y="5141913"/>
          <p14:tracePt t="23235" x="13119100" y="5006975"/>
          <p14:tracePt t="23243" x="13320713" y="4851400"/>
          <p14:tracePt t="23251" x="13544550" y="4694238"/>
          <p14:tracePt t="23261" x="13700125" y="4560888"/>
          <p14:tracePt t="23268" x="13901738" y="4425950"/>
          <p14:tracePt t="23279" x="14125575" y="4270375"/>
          <p14:tracePt t="23280" x="14258925" y="4179888"/>
          <p14:tracePt t="23286" x="14416088" y="4090988"/>
          <p14:tracePt t="23294" x="14527213" y="4002088"/>
          <p14:tracePt t="23301" x="14684375" y="3933825"/>
          <p14:tracePt t="23310" x="14908213" y="3844925"/>
          <p14:tracePt t="23318" x="15108238" y="3778250"/>
          <p14:tracePt t="23326" x="15332075" y="3687763"/>
          <p14:tracePt t="23335" x="15555913" y="3621088"/>
          <p14:tracePt t="23343" x="15711488" y="3554413"/>
          <p14:tracePt t="23351" x="15868650" y="3465513"/>
          <p14:tracePt t="23361" x="16002000" y="3397250"/>
          <p14:tracePt t="23362" x="16048038" y="3352800"/>
          <p14:tracePt t="23369" x="16114713" y="3308350"/>
          <p14:tracePt t="23392" x="16136938" y="3286125"/>
          <p14:tracePt t="23399" x="16136938" y="3263900"/>
          <p14:tracePt t="23429" x="16136938" y="3241675"/>
          <p14:tracePt t="23443" x="16114713" y="3241675"/>
          <p14:tracePt t="23452" x="16092488" y="3241675"/>
          <p14:tracePt t="23458" x="16070263" y="3241675"/>
          <p14:tracePt t="23466" x="16048038" y="3241675"/>
          <p14:tracePt t="23474" x="16002000" y="3241675"/>
          <p14:tracePt t="23481" x="15935325" y="3241675"/>
          <p14:tracePt t="23488" x="15868650" y="3241675"/>
          <p14:tracePt t="23496" x="15801975" y="3241675"/>
          <p14:tracePt t="23503" x="15711488" y="3286125"/>
          <p14:tracePt t="23512" x="15622588" y="3308350"/>
          <p14:tracePt t="23519" x="15555913" y="3330575"/>
          <p14:tracePt t="23528" x="15467013" y="3352800"/>
          <p14:tracePt t="23535" x="15420975" y="3375025"/>
          <p14:tracePt t="23543" x="15398750" y="3397250"/>
          <p14:tracePt t="23551" x="15354300" y="3397250"/>
          <p14:tracePt t="23560" x="15309850" y="3397250"/>
          <p14:tracePt t="23568" x="15265400" y="3419475"/>
          <p14:tracePt t="23578" x="15243175" y="3419475"/>
          <p14:tracePt t="23586" x="15220950" y="3419475"/>
          <p14:tracePt t="23609" x="15198725" y="3419475"/>
          <p14:tracePt t="23616" x="15198725" y="3443288"/>
          <p14:tracePt t="23752" x="15176500" y="3443288"/>
          <p14:tracePt t="23992" x="15243175" y="3443288"/>
          <p14:tracePt t="24007" x="15265400" y="3443288"/>
          <p14:tracePt t="24014" x="15287625" y="3465513"/>
          <p14:tracePt t="24581" x="15757525" y="3465513"/>
          <p14:tracePt t="24583" x="15801975" y="3465513"/>
          <p14:tracePt t="24591" x="15846425" y="3465513"/>
          <p14:tracePt t="24599" x="15890875" y="3465513"/>
          <p14:tracePt t="24606" x="15957550" y="3465513"/>
          <p14:tracePt t="24614" x="16002000" y="3465513"/>
          <p14:tracePt t="24621" x="16070263" y="3465513"/>
          <p14:tracePt t="24628" x="16136938" y="3465513"/>
          <p14:tracePt t="24636" x="16181388" y="3465513"/>
          <p14:tracePt t="24644" x="16225838" y="3465513"/>
          <p14:tracePt t="24652" x="16248063" y="3465513"/>
          <p14:tracePt t="24659" x="16292513" y="3465513"/>
          <p14:tracePt t="24669" x="16316325" y="3465513"/>
          <p14:tracePt t="24804" x="16159163" y="3465513"/>
          <p14:tracePt t="24808" x="16092488" y="3465513"/>
          <p14:tracePt t="24816" x="16070263" y="3465513"/>
          <p14:tracePt t="24824" x="16025813" y="3465513"/>
          <p14:tracePt t="24885" x="16002000" y="3465513"/>
          <p14:tracePt t="24929" x="16025813" y="3465513"/>
          <p14:tracePt t="24933" x="16048038" y="3465513"/>
          <p14:tracePt t="24937" x="16070263" y="3487738"/>
          <p14:tracePt t="24944" x="16092488" y="3487738"/>
          <p14:tracePt t="24952" x="16114713" y="3487738"/>
          <p14:tracePt t="24959" x="16136938" y="3487738"/>
          <p14:tracePt t="24967" x="16181388" y="3487738"/>
          <p14:tracePt t="24976" x="16248063" y="3487738"/>
          <p14:tracePt t="24985" x="16292513" y="3487738"/>
          <p14:tracePt t="24992" x="16360775" y="3487738"/>
          <p14:tracePt t="25001" x="16405225" y="3487738"/>
          <p14:tracePt t="25011" x="16494125" y="3487738"/>
          <p14:tracePt t="25012" x="16717963" y="3487738"/>
          <p14:tracePt t="25018" x="16897350" y="3487738"/>
          <p14:tracePt t="25027" x="17052925" y="3509963"/>
          <p14:tracePt t="25034" x="17210088" y="3532188"/>
          <p14:tracePt t="25043" x="17254538" y="3554413"/>
          <p14:tracePt t="25051" x="17321213" y="3576638"/>
          <p14:tracePt t="25059" x="17387888" y="3576638"/>
          <p14:tracePt t="25072" x="17410113" y="3576638"/>
          <p14:tracePt t="25169" x="17254538" y="3554413"/>
          <p14:tracePt t="25176" x="17187863" y="3554413"/>
          <p14:tracePt t="25183" x="17119600" y="3554413"/>
          <p14:tracePt t="25191" x="17052925" y="3554413"/>
          <p14:tracePt t="25198" x="17008475" y="3554413"/>
          <p14:tracePt t="25206" x="16986250" y="3554413"/>
          <p14:tracePt t="25214" x="16964025" y="3554413"/>
          <p14:tracePt t="25284" x="16964025" y="3576638"/>
          <p14:tracePt t="25296" x="16986250" y="3598863"/>
          <p14:tracePt t="25304" x="17030700" y="3598863"/>
          <p14:tracePt t="25311" x="17097375" y="3598863"/>
          <p14:tracePt t="25319" x="17141825" y="3598863"/>
          <p14:tracePt t="25326" x="17187863" y="3598863"/>
          <p14:tracePt t="25333" x="17210088" y="3598863"/>
          <p14:tracePt t="25349" x="17254538" y="3598863"/>
          <p14:tracePt t="25356" x="17276763" y="3598863"/>
          <p14:tracePt t="25365" x="17298988" y="3598863"/>
          <p14:tracePt t="25471" x="17321213" y="3598863"/>
          <p14:tracePt t="25584" x="17321213" y="3576638"/>
          <p14:tracePt t="25604" x="17321213" y="3554413"/>
          <p14:tracePt t="25660" x="17298988" y="3554413"/>
          <p14:tracePt t="26714" x="17165638" y="3554413"/>
          <p14:tracePt t="26722" x="17141825" y="3554413"/>
          <p14:tracePt t="26728" x="17119600" y="3576638"/>
          <p14:tracePt t="26743" x="17097375" y="3576638"/>
          <p14:tracePt t="26799" x="17075150" y="3576638"/>
          <p14:tracePt t="26962" x="17052925" y="3576638"/>
          <p14:tracePt t="27119" x="17030700" y="3576638"/>
          <p14:tracePt t="27766" x="16986250" y="3621088"/>
          <p14:tracePt t="28049" x="17008475" y="3621088"/>
          <p14:tracePt t="28057" x="17030700" y="3621088"/>
          <p14:tracePt t="28063" x="17075150" y="3621088"/>
          <p14:tracePt t="28073" x="17075150" y="3598863"/>
          <p14:tracePt t="28079" x="17097375" y="3598863"/>
          <p14:tracePt t="28102" x="17119600" y="3598863"/>
          <p14:tracePt t="28221" x="17030700" y="3576638"/>
          <p14:tracePt t="28229" x="16986250" y="3554413"/>
          <p14:tracePt t="28236" x="16964025" y="3554413"/>
          <p14:tracePt t="28244" x="16941800" y="3532188"/>
          <p14:tracePt t="28251" x="16919575" y="3532188"/>
          <p14:tracePt t="28259" x="16897350" y="3532188"/>
          <p14:tracePt t="28267" x="16851313" y="3532188"/>
          <p14:tracePt t="28281" x="16806863" y="3532188"/>
          <p14:tracePt t="28289" x="16784638" y="3532188"/>
          <p14:tracePt t="28296" x="16762413" y="3532188"/>
          <p14:tracePt t="28303" x="16740188" y="3532188"/>
          <p14:tracePt t="28312" x="16717963" y="3532188"/>
          <p14:tracePt t="28319" x="16695738" y="3532188"/>
          <p14:tracePt t="28412" x="16897350" y="3532188"/>
          <p14:tracePt t="28418" x="16964025" y="3532188"/>
          <p14:tracePt t="28424" x="17030700" y="3532188"/>
          <p14:tracePt t="28433" x="17075150" y="3532188"/>
          <p14:tracePt t="28441" x="17119600" y="3532188"/>
          <p14:tracePt t="28451" x="17141825" y="3532188"/>
          <p14:tracePt t="28458" x="17165638" y="3532188"/>
          <p14:tracePt t="28547" x="17097375" y="3509963"/>
          <p14:tracePt t="28553" x="17030700" y="3509963"/>
          <p14:tracePt t="28560" x="16986250" y="3509963"/>
          <p14:tracePt t="28566" x="16919575" y="3509963"/>
          <p14:tracePt t="28575" x="16851313" y="3509963"/>
          <p14:tracePt t="28583" x="16784638" y="3509963"/>
          <p14:tracePt t="28592" x="16717963" y="3509963"/>
          <p14:tracePt t="28599" x="16673513" y="3509963"/>
          <p14:tracePt t="28611" x="16629063" y="3532188"/>
          <p14:tracePt t="28727" x="16851313" y="3598863"/>
          <p14:tracePt t="28732" x="16919575" y="3598863"/>
          <p14:tracePt t="28738" x="16964025" y="3598863"/>
          <p14:tracePt t="28746" x="17008475" y="3598863"/>
          <p14:tracePt t="28754" x="17030700" y="3598863"/>
          <p14:tracePt t="28762" x="17052925" y="3598863"/>
          <p14:tracePt t="28769" x="17075150" y="3576638"/>
          <p14:tracePt t="28784" x="17097375" y="3576638"/>
          <p14:tracePt t="28875" x="16919575" y="3532188"/>
          <p14:tracePt t="28881" x="16851313" y="3532188"/>
          <p14:tracePt t="28889" x="16806863" y="3532188"/>
          <p14:tracePt t="28896" x="16784638" y="3532188"/>
          <p14:tracePt t="28903" x="16762413" y="3532188"/>
          <p14:tracePt t="28911" x="16740188" y="3532188"/>
          <p14:tracePt t="28935" x="16717963" y="3532188"/>
          <p14:tracePt t="29040" x="16740188" y="3532188"/>
          <p14:tracePt t="29046" x="16740188" y="3554413"/>
          <p14:tracePt t="29522" x="16695738" y="3621088"/>
          <p14:tracePt t="29528" x="16695738" y="3643313"/>
          <p14:tracePt t="29534" x="16673513" y="3665538"/>
          <p14:tracePt t="29542" x="16651288" y="3711575"/>
          <p14:tracePt t="29556" x="16606838" y="3756025"/>
          <p14:tracePt t="29563" x="16606838" y="3778250"/>
          <p14:tracePt t="29571" x="16560800" y="3800475"/>
          <p14:tracePt t="29578" x="16560800" y="3867150"/>
          <p14:tracePt t="29586" x="16538575" y="3867150"/>
          <p14:tracePt t="29593" x="16516350" y="3889375"/>
          <p14:tracePt t="29601" x="16516350" y="3933825"/>
          <p14:tracePt t="29609" x="16494125" y="3956050"/>
          <p14:tracePt t="29618" x="16494125" y="4002088"/>
          <p14:tracePt t="29624" x="16471900" y="4024313"/>
          <p14:tracePt t="29639" x="16449675" y="4024313"/>
          <p14:tracePt t="29646" x="16427450" y="4068763"/>
          <p14:tracePt t="29661" x="16405225" y="4113213"/>
          <p14:tracePt t="29676" x="16383000" y="4135438"/>
          <p14:tracePt t="29685" x="16360775" y="4135438"/>
          <p14:tracePt t="29699" x="16338550" y="4157663"/>
          <p14:tracePt t="29723" x="16338550" y="4179888"/>
          <p14:tracePt t="29738" x="16316325" y="4179888"/>
          <p14:tracePt t="29752" x="16316325" y="4202113"/>
          <p14:tracePt t="29766" x="16270288" y="4202113"/>
          <p14:tracePt t="29781" x="16248063" y="4202113"/>
          <p14:tracePt t="29789" x="16225838" y="4202113"/>
          <p14:tracePt t="29796" x="16203613" y="4224338"/>
          <p14:tracePt t="29803" x="16181388" y="4224338"/>
          <p14:tracePt t="29811" x="16136938" y="4224338"/>
          <p14:tracePt t="29819" x="16114713" y="4224338"/>
          <p14:tracePt t="29826" x="16070263" y="4224338"/>
          <p14:tracePt t="29834" x="16048038" y="4224338"/>
          <p14:tracePt t="29841" x="15979775" y="4246563"/>
          <p14:tracePt t="29849" x="15913100" y="4246563"/>
          <p14:tracePt t="29858" x="15846425" y="4270375"/>
          <p14:tracePt t="29865" x="15757525" y="4292600"/>
          <p14:tracePt t="29874" x="15667038" y="4292600"/>
          <p14:tracePt t="29882" x="15511463" y="4337050"/>
          <p14:tracePt t="29890" x="15354300" y="4337050"/>
          <p14:tracePt t="29899" x="15176500" y="4359275"/>
          <p14:tracePt t="29907" x="15019338" y="4359275"/>
          <p14:tracePt t="29916" x="14571663" y="4359275"/>
          <p14:tracePt t="29924" x="14416088" y="4337050"/>
          <p14:tracePt t="29932" x="14303375" y="4314825"/>
          <p14:tracePt t="29940" x="14192250" y="4270375"/>
          <p14:tracePt t="29949" x="14170025" y="4270375"/>
          <p14:tracePt t="29957" x="14147800" y="4246563"/>
          <p14:tracePt t="30054" x="14147800" y="4224338"/>
          <p14:tracePt t="30081" x="14147800" y="4202113"/>
          <p14:tracePt t="30088" x="14147800" y="4179888"/>
          <p14:tracePt t="30096" x="14147800" y="4157663"/>
          <p14:tracePt t="30111" x="14147800" y="4135438"/>
          <p14:tracePt t="30118" x="14170025" y="4135438"/>
          <p14:tracePt t="30126" x="14192250" y="4113213"/>
          <p14:tracePt t="30133" x="14214475" y="4113213"/>
          <p14:tracePt t="30234" x="14281150" y="4113213"/>
          <p14:tracePt t="30238" x="14303375" y="4113213"/>
          <p14:tracePt t="30246" x="14349413" y="4113213"/>
          <p14:tracePt t="30254" x="14371638" y="4113213"/>
          <p14:tracePt t="30261" x="14438313" y="4113213"/>
          <p14:tracePt t="30284" x="14460538" y="4113213"/>
          <p14:tracePt t="30291" x="14482763" y="4113213"/>
          <p14:tracePt t="30300" x="14504988" y="4113213"/>
          <p14:tracePt t="30353" x="14549438" y="4090988"/>
          <p14:tracePt t="30359" x="14571663" y="4090988"/>
          <p14:tracePt t="30367" x="14571663" y="4068763"/>
          <p14:tracePt t="30700" x="14571663" y="4046538"/>
          <p14:tracePt t="30705" x="14617700" y="4046538"/>
          <p14:tracePt t="30714" x="14684375" y="4046538"/>
          <p14:tracePt t="30719" x="14728825" y="4046538"/>
          <p14:tracePt t="30726" x="14773275" y="4046538"/>
          <p14:tracePt t="30734" x="14839950" y="4046538"/>
          <p14:tracePt t="30743" x="14862175" y="4024313"/>
          <p14:tracePt t="30749" x="14884400" y="4024313"/>
          <p14:tracePt t="30757" x="14908213" y="4024313"/>
          <p14:tracePt t="30765" x="14930438" y="4002088"/>
          <p14:tracePt t="30773" x="14974888" y="4002088"/>
          <p14:tracePt t="30783" x="14997113" y="4002088"/>
          <p14:tracePt t="30793" x="15019338" y="4002088"/>
          <p14:tracePt t="30801" x="15041563" y="4002088"/>
          <p14:tracePt t="30869" x="15063788" y="4002088"/>
          <p14:tracePt t="31157" x="15086013" y="4002088"/>
          <p14:tracePt t="31248" x="15108238" y="4002088"/>
          <p14:tracePt t="31394" x="15130463" y="4002088"/>
          <p14:tracePt t="31634" x="15152688" y="4002088"/>
          <p14:tracePt t="31929" x="15176500" y="4002088"/>
          <p14:tracePt t="32041" x="15243175" y="4002088"/>
          <p14:tracePt t="32662" x="15287625" y="3956050"/>
          <p14:tracePt t="32669" x="15287625" y="3933825"/>
          <p14:tracePt t="32676" x="15287625" y="3911600"/>
          <p14:tracePt t="32684" x="15309850" y="3889375"/>
          <p14:tracePt t="32700" x="15332075" y="3889375"/>
          <p14:tracePt t="32714" x="15332075" y="3867150"/>
          <p14:tracePt t="35907" x="15489238" y="3598863"/>
          <p14:tracePt t="35910" x="15489238" y="3576638"/>
          <p14:tracePt t="43197" x="15489238" y="3844925"/>
          <p14:tracePt t="43200" x="15489238" y="3889375"/>
          <p14:tracePt t="43201" x="15489238" y="3911600"/>
          <p14:tracePt t="43210" x="15467013" y="3956050"/>
          <p14:tracePt t="43327" x="15420975" y="3978275"/>
          <p14:tracePt t="43334" x="15376525" y="4002088"/>
          <p14:tracePt t="43341" x="15332075" y="4024313"/>
          <p14:tracePt t="43349" x="15287625" y="4024313"/>
          <p14:tracePt t="43356" x="15265400" y="4046538"/>
          <p14:tracePt t="43364" x="15220950" y="4090988"/>
          <p14:tracePt t="43371" x="15152688" y="4113213"/>
          <p14:tracePt t="43379" x="15108238" y="4135438"/>
          <p14:tracePt t="43387" x="15086013" y="4157663"/>
          <p14:tracePt t="43395" x="15063788" y="4157663"/>
          <p14:tracePt t="43402" x="15041563" y="4157663"/>
          <p14:tracePt t="43411" x="15019338" y="4179888"/>
          <p14:tracePt t="43424" x="14997113" y="4179888"/>
          <p14:tracePt t="43479" x="14974888" y="4179888"/>
          <p14:tracePt t="43569" x="14997113" y="4224338"/>
          <p14:tracePt t="43574" x="15019338" y="4224338"/>
          <p14:tracePt t="43582" x="15063788" y="4246563"/>
          <p14:tracePt t="43589" x="15108238" y="4246563"/>
          <p14:tracePt t="43596" x="15130463" y="4246563"/>
          <p14:tracePt t="43604" x="15152688" y="4246563"/>
          <p14:tracePt t="43611" x="15220950" y="4246563"/>
          <p14:tracePt t="43619" x="15265400" y="4246563"/>
          <p14:tracePt t="43627" x="15309850" y="4246563"/>
          <p14:tracePt t="43635" x="15376525" y="4246563"/>
          <p14:tracePt t="43643" x="15420975" y="4246563"/>
          <p14:tracePt t="43651" x="15489238" y="4246563"/>
          <p14:tracePt t="43661" x="15533688" y="4246563"/>
          <p14:tracePt t="43669" x="15578138" y="4246563"/>
          <p14:tracePt t="43676" x="15622588" y="4224338"/>
          <p14:tracePt t="43685" x="15644813" y="4224338"/>
          <p14:tracePt t="43693" x="15667038" y="4224338"/>
          <p14:tracePt t="43702" x="15689263" y="4224338"/>
          <p14:tracePt t="43717" x="15711488" y="4224338"/>
          <p14:tracePt t="43809" x="15711488" y="4202113"/>
          <p14:tracePt t="43853" x="15600363" y="4179888"/>
          <p14:tracePt t="43859" x="15533688" y="4157663"/>
          <p14:tracePt t="43869" x="15467013" y="4157663"/>
          <p14:tracePt t="43876" x="15354300" y="4157663"/>
          <p14:tracePt t="43886" x="15287625" y="4157663"/>
          <p14:tracePt t="43893" x="15152688" y="4135438"/>
          <p14:tracePt t="43910" x="14908213" y="4113213"/>
          <p14:tracePt t="43918" x="14817725" y="4113213"/>
          <p14:tracePt t="43919" x="14706600" y="4090988"/>
          <p14:tracePt t="43927" x="14684375" y="4090988"/>
          <p14:tracePt t="43934" x="14639925" y="4068763"/>
          <p14:tracePt t="43949" x="14617700" y="4068763"/>
          <p14:tracePt t="44347" x="14639925" y="4068763"/>
          <p14:tracePt t="44362" x="14684375" y="4068763"/>
          <p14:tracePt t="44369" x="14728825" y="4068763"/>
          <p14:tracePt t="44384" x="14751050" y="4068763"/>
          <p14:tracePt t="44387" x="14795500" y="4068763"/>
          <p14:tracePt t="44393" x="14862175" y="4068763"/>
          <p14:tracePt t="44401" x="14908213" y="4068763"/>
          <p14:tracePt t="44410" x="14930438" y="4068763"/>
          <p14:tracePt t="44418" x="14974888" y="4068763"/>
          <p14:tracePt t="44426" x="14997113" y="4068763"/>
          <p14:tracePt t="44434" x="15019338" y="4068763"/>
          <p14:tracePt t="44442" x="15041563" y="4046538"/>
          <p14:tracePt t="44451" x="15063788" y="4046538"/>
          <p14:tracePt t="44474" x="15086013" y="4046538"/>
          <p14:tracePt t="44496" x="15108238" y="4046538"/>
          <p14:tracePt t="44504" x="15108238" y="4024313"/>
          <p14:tracePt t="44512" x="15108238" y="4002088"/>
          <p14:tracePt t="44519" x="15130463" y="4002088"/>
          <p14:tracePt t="44678" x="15019338" y="4024313"/>
          <p14:tracePt t="44684" x="14997113" y="4024313"/>
          <p14:tracePt t="44691" x="14974888" y="4046538"/>
          <p14:tracePt t="44699" x="14952663" y="4046538"/>
          <p14:tracePt t="44706" x="14930438" y="4046538"/>
          <p14:tracePt t="44714" x="14908213" y="4068763"/>
          <p14:tracePt t="44921" x="14997113" y="4068763"/>
          <p14:tracePt t="44924" x="15019338" y="4068763"/>
          <p14:tracePt t="44931" x="15041563" y="4068763"/>
          <p14:tracePt t="44939" x="15063788" y="4068763"/>
          <p14:tracePt t="44954" x="15086013" y="4068763"/>
          <p14:tracePt t="45009" x="15108238" y="4068763"/>
          <p14:tracePt t="45052" x="15130463" y="4068763"/>
          <p14:tracePt t="45256" x="15063788" y="4068763"/>
          <p14:tracePt t="45261" x="15041563" y="4068763"/>
          <p14:tracePt t="45277" x="15019338" y="4068763"/>
          <p14:tracePt t="45377" x="15086013" y="4068763"/>
          <p14:tracePt t="45382" x="15108238" y="4068763"/>
          <p14:tracePt t="45389" x="15130463" y="4068763"/>
          <p14:tracePt t="45397" x="15176500" y="4068763"/>
          <p14:tracePt t="45404" x="15198725" y="4046538"/>
          <p14:tracePt t="45412" x="15220950" y="4046538"/>
          <p14:tracePt t="45419" x="15265400" y="4046538"/>
          <p14:tracePt t="45436" x="15287625" y="4046538"/>
          <p14:tracePt t="45449" x="15309850" y="4046538"/>
          <p14:tracePt t="45464" x="15332075" y="4046538"/>
          <p14:tracePt t="45557" x="15309850" y="4046538"/>
          <p14:tracePt t="45562" x="15265400" y="4046538"/>
          <p14:tracePt t="45569" x="15198725" y="4068763"/>
          <p14:tracePt t="45576" x="15086013" y="4113213"/>
          <p14:tracePt t="45585" x="15041563" y="4135438"/>
          <p14:tracePt t="45593" x="14974888" y="4135438"/>
          <p14:tracePt t="45601" x="14908213" y="4157663"/>
          <p14:tracePt t="45609" x="14862175" y="4179888"/>
          <p14:tracePt t="45618" x="14817725" y="4202113"/>
          <p14:tracePt t="45625" x="14795500" y="4202113"/>
          <p14:tracePt t="45749" x="14952663" y="4179888"/>
          <p14:tracePt t="45757" x="14997113" y="4157663"/>
          <p14:tracePt t="45764" x="15019338" y="4157663"/>
          <p14:tracePt t="45771" x="15041563" y="4157663"/>
          <p14:tracePt t="45779" x="15063788" y="4157663"/>
          <p14:tracePt t="45940" x="14930438" y="4157663"/>
          <p14:tracePt t="45947" x="14884400" y="4157663"/>
          <p14:tracePt t="45951" x="14862175" y="4157663"/>
          <p14:tracePt t="45959" x="14839950" y="4157663"/>
          <p14:tracePt t="45968" x="14839950" y="4179888"/>
          <p14:tracePt t="45975" x="14795500" y="4179888"/>
          <p14:tracePt t="46079" x="14862175" y="4179888"/>
          <p14:tracePt t="46086" x="14930438" y="4179888"/>
          <p14:tracePt t="46094" x="14974888" y="4179888"/>
          <p14:tracePt t="46102" x="15041563" y="4179888"/>
          <p14:tracePt t="46109" x="15063788" y="4179888"/>
          <p14:tracePt t="46116" x="15108238" y="4179888"/>
          <p14:tracePt t="46124" x="15152688" y="4179888"/>
          <p14:tracePt t="46139" x="15176500" y="4179888"/>
          <p14:tracePt t="46269" x="15063788" y="4179888"/>
          <p14:tracePt t="46276" x="15041563" y="4179888"/>
          <p14:tracePt t="46282" x="14997113" y="4179888"/>
          <p14:tracePt t="46289" x="14974888" y="4179888"/>
          <p14:tracePt t="46296" x="14930438" y="4179888"/>
          <p14:tracePt t="46312" x="14908213" y="4179888"/>
          <p14:tracePt t="46838" x="14884400" y="4179888"/>
          <p14:tracePt t="46844" x="14862175" y="4179888"/>
          <p14:tracePt t="47416" x="14839950" y="4179888"/>
          <p14:tracePt t="47492" x="14795500" y="4179888"/>
          <p14:tracePt t="47497" x="14795500" y="4202113"/>
          <p14:tracePt t="47504" x="14773275" y="4202113"/>
          <p14:tracePt t="47511" x="14773275" y="4224338"/>
          <p14:tracePt t="48053" x="14751050" y="4224338"/>
          <p14:tracePt t="49619" x="14706600" y="4224338"/>
          <p14:tracePt t="49620" x="14639925" y="4224338"/>
          <p14:tracePt t="49627" x="14527213" y="4224338"/>
          <p14:tracePt t="49635" x="14504988" y="4224338"/>
          <p14:tracePt t="49642" x="14460538" y="4224338"/>
          <p14:tracePt t="49650" x="14416088" y="4224338"/>
          <p14:tracePt t="49657" x="14393863" y="4224338"/>
          <p14:tracePt t="49664" x="14371638" y="4224338"/>
          <p14:tracePt t="49671" x="14349413" y="4224338"/>
          <p14:tracePt t="49687" x="14327188" y="4224338"/>
          <p14:tracePt t="49694" x="14303375" y="4224338"/>
          <p14:tracePt t="49702" x="14281150" y="4224338"/>
          <p14:tracePt t="49709" x="14258925" y="4224338"/>
          <p14:tracePt t="49717" x="14236700" y="4224338"/>
          <p14:tracePt t="49725" x="14214475" y="4224338"/>
          <p14:tracePt t="49732" x="14192250" y="4224338"/>
          <p14:tracePt t="49747" x="14147800" y="4224338"/>
          <p14:tracePt t="49761" x="14103350" y="4224338"/>
          <p14:tracePt t="49769" x="14081125" y="4246563"/>
          <p14:tracePt t="49776" x="13990638" y="4246563"/>
          <p14:tracePt t="49784" x="13923963" y="4270375"/>
          <p14:tracePt t="49792" x="13857288" y="4270375"/>
          <p14:tracePt t="49799" x="13677900" y="4292600"/>
          <p14:tracePt t="49806" x="13431838" y="4314825"/>
          <p14:tracePt t="49814" x="13231813" y="4359275"/>
          <p14:tracePt t="49822" x="13007975" y="4381500"/>
          <p14:tracePt t="49829" x="12806363" y="4403725"/>
          <p14:tracePt t="49836" x="12695238" y="4425950"/>
          <p14:tracePt t="49844" x="12560300" y="4448175"/>
          <p14:tracePt t="49851" x="12471400" y="4492625"/>
          <p14:tracePt t="49859" x="12426950" y="4514850"/>
          <p14:tracePt t="49867" x="12382500" y="4514850"/>
          <p14:tracePt t="49874" x="12360275" y="4514850"/>
          <p14:tracePt t="49882" x="12338050" y="4538663"/>
          <p14:tracePt t="49896" x="12314238" y="4560888"/>
          <p14:tracePt t="49904" x="12292013" y="4560888"/>
          <p14:tracePt t="49926" x="12292013" y="4583113"/>
          <p14:tracePt t="49934" x="12269788" y="4605338"/>
          <p14:tracePt t="49949" x="12247563" y="4627563"/>
          <p14:tracePt t="49964" x="12247563" y="4649788"/>
          <p14:tracePt t="49971" x="12247563" y="4672013"/>
          <p14:tracePt t="49986" x="12247563" y="4694238"/>
          <p14:tracePt t="49994" x="12247563" y="4716463"/>
          <p14:tracePt t="50009" x="12247563" y="4760913"/>
          <p14:tracePt t="50025" x="12247563" y="4783138"/>
          <p14:tracePt t="50031" x="12247563" y="4806950"/>
          <p14:tracePt t="50046" x="12247563" y="4829175"/>
          <p14:tracePt t="50054" x="12269788" y="4829175"/>
          <p14:tracePt t="50062" x="12269788" y="4851400"/>
          <p14:tracePt t="50077" x="12292013" y="4873625"/>
          <p14:tracePt t="50085" x="12292013" y="4895850"/>
          <p14:tracePt t="50092" x="12314238" y="4918075"/>
          <p14:tracePt t="50106" x="12338050" y="4962525"/>
          <p14:tracePt t="50121" x="12338050" y="4984750"/>
          <p14:tracePt t="50129" x="12360275" y="4984750"/>
          <p14:tracePt t="50136" x="12382500" y="5029200"/>
          <p14:tracePt t="50151" x="12404725" y="5029200"/>
          <p14:tracePt t="50167" x="12404725" y="5051425"/>
          <p14:tracePt t="50174" x="12404725" y="5073650"/>
          <p14:tracePt t="50181" x="12426950" y="5073650"/>
          <p14:tracePt t="50190" x="12449175" y="5119688"/>
          <p14:tracePt t="50204" x="12471400" y="5164138"/>
          <p14:tracePt t="50211" x="12493625" y="5208588"/>
          <p14:tracePt t="50219" x="12493625" y="5253038"/>
          <p14:tracePt t="50226" x="12538075" y="5319713"/>
          <p14:tracePt t="50234" x="12560300" y="5365750"/>
          <p14:tracePt t="50241" x="12560300" y="5410200"/>
          <p14:tracePt t="50249" x="12560300" y="5499100"/>
          <p14:tracePt t="50256" x="12560300" y="5521325"/>
          <p14:tracePt t="50264" x="12582525" y="5610225"/>
          <p14:tracePt t="50271" x="12628563" y="5656263"/>
          <p14:tracePt t="50279" x="12628563" y="5678488"/>
          <p14:tracePt t="50286" x="12650788" y="5700713"/>
          <p14:tracePt t="50294" x="12650788" y="5745163"/>
          <p14:tracePt t="50301" x="12673013" y="5789613"/>
          <p14:tracePt t="50309" x="12717463" y="5811838"/>
          <p14:tracePt t="50316" x="12717463" y="5856288"/>
          <p14:tracePt t="50324" x="12717463" y="5878513"/>
          <p14:tracePt t="50331" x="12739688" y="5900738"/>
          <p14:tracePt t="50340" x="12739688" y="5924550"/>
          <p14:tracePt t="50348" x="12761913" y="5969000"/>
          <p14:tracePt t="50357" x="12784138" y="5969000"/>
          <p14:tracePt t="50365" x="12784138" y="5991225"/>
          <p14:tracePt t="50373" x="12784138" y="6013450"/>
          <p14:tracePt t="50382" x="12806363" y="6013450"/>
          <p14:tracePt t="50392" x="12806363" y="6035675"/>
          <p14:tracePt t="50444" x="12850813" y="6035675"/>
          <p14:tracePt t="51157" x="12895263" y="5991225"/>
          <p14:tracePt t="51164" x="12919075" y="5946775"/>
          <p14:tracePt t="51171" x="12941300" y="5900738"/>
          <p14:tracePt t="51179" x="12941300" y="5856288"/>
          <p14:tracePt t="51190" x="12963525" y="5834063"/>
          <p14:tracePt t="51199" x="13007975" y="5789613"/>
          <p14:tracePt t="51206" x="13030200" y="5767388"/>
          <p14:tracePt t="51216" x="13030200" y="5745163"/>
          <p14:tracePt t="51277" x="13052425" y="5722938"/>
          <p14:tracePt t="51278" x="13074650" y="5722938"/>
          <p14:tracePt t="51449" x="13074650" y="5700713"/>
          <p14:tracePt t="51772" x="13096875" y="5634038"/>
          <p14:tracePt t="51779" x="13119100" y="5588000"/>
          <p14:tracePt t="51786" x="13141325" y="5565775"/>
          <p14:tracePt t="51794" x="13163550" y="5521325"/>
          <p14:tracePt t="51802" x="13187363" y="5476875"/>
          <p14:tracePt t="51809" x="13209588" y="5454650"/>
          <p14:tracePt t="51817" x="13231813" y="5432425"/>
          <p14:tracePt t="51824" x="13254038" y="5365750"/>
          <p14:tracePt t="51832" x="13298488" y="5297488"/>
          <p14:tracePt t="51839" x="13320713" y="5253038"/>
          <p14:tracePt t="51848" x="13342938" y="5186363"/>
          <p14:tracePt t="51856" x="13387388" y="5097463"/>
          <p14:tracePt t="51864" x="13387388" y="5051425"/>
          <p14:tracePt t="51873" x="13387388" y="5006975"/>
          <p14:tracePt t="51884" x="13409613" y="4962525"/>
          <p14:tracePt t="51891" x="13431838" y="4940300"/>
          <p14:tracePt t="51899" x="13431838" y="4918075"/>
          <p14:tracePt t="51907" x="13431838" y="4895850"/>
          <p14:tracePt t="51916" x="13431838" y="4873625"/>
          <p14:tracePt t="51923" x="13454063" y="4829175"/>
          <p14:tracePt t="51931" x="13477875" y="4806950"/>
          <p14:tracePt t="51939" x="13477875" y="4760913"/>
          <p14:tracePt t="51948" x="13477875" y="4738688"/>
          <p14:tracePt t="51956" x="13500100" y="4694238"/>
          <p14:tracePt t="51964" x="13522325" y="4583113"/>
          <p14:tracePt t="51973" x="13544550" y="4492625"/>
          <p14:tracePt t="51974" x="13544550" y="4425950"/>
          <p14:tracePt t="51982" x="13544550" y="4337050"/>
          <p14:tracePt t="51989" x="13544550" y="4224338"/>
          <p14:tracePt t="51997" x="13522325" y="4024313"/>
          <p14:tracePt t="52006" x="13500100" y="3867150"/>
          <p14:tracePt t="52015" x="13454063" y="3687763"/>
          <p14:tracePt t="52023" x="13431838" y="3532188"/>
          <p14:tracePt t="52031" x="13387388" y="3465513"/>
          <p14:tracePt t="52040" x="13365163" y="3308350"/>
          <p14:tracePt t="52047" x="13342938" y="3219450"/>
          <p14:tracePt t="52056" x="13342938" y="3040063"/>
          <p14:tracePt t="52064" x="13342938" y="2995613"/>
          <p14:tracePt t="52073" x="13342938" y="2951163"/>
          <p14:tracePt t="52081" x="13342938" y="2906713"/>
          <p14:tracePt t="52094" x="13342938" y="2884488"/>
          <p14:tracePt t="52150" x="13387388" y="2951163"/>
          <p14:tracePt t="52154" x="13431838" y="3040063"/>
          <p14:tracePt t="52165" x="13454063" y="3175000"/>
          <p14:tracePt t="52172" x="13522325" y="3308350"/>
          <p14:tracePt t="52182" x="13544550" y="3397250"/>
          <p14:tracePt t="52189" x="13589000" y="3443288"/>
          <p14:tracePt t="52198" x="13611225" y="3487738"/>
          <p14:tracePt t="52199" x="13633450" y="3532188"/>
          <p14:tracePt t="52331" x="13835063" y="3263900"/>
          <p14:tracePt t="52334" x="13857288" y="3175000"/>
          <p14:tracePt t="52342" x="13923963" y="3062288"/>
          <p14:tracePt t="52357" x="13946188" y="2906713"/>
          <p14:tracePt t="52365" x="13968413" y="2884488"/>
          <p14:tracePt t="52374" x="13990638" y="2860675"/>
          <p14:tracePt t="52382" x="13990638" y="2838450"/>
          <p14:tracePt t="52432" x="13968413" y="2995613"/>
          <p14:tracePt t="52433" x="13946188" y="3062288"/>
          <p14:tracePt t="52440" x="13901738" y="3219450"/>
          <p14:tracePt t="52447" x="13879513" y="3397250"/>
          <p14:tracePt t="52454" x="13879513" y="3554413"/>
          <p14:tracePt t="52462" x="13857288" y="3711575"/>
          <p14:tracePt t="52469" x="13857288" y="3800475"/>
          <p14:tracePt t="52477" x="13857288" y="3911600"/>
          <p14:tracePt t="52484" x="13857288" y="3956050"/>
          <p14:tracePt t="52493" x="13857288" y="4002088"/>
          <p14:tracePt t="52499" x="13857288" y="4024313"/>
          <p14:tracePt t="52561" x="13857288" y="4002088"/>
          <p14:tracePt t="52574" x="13879513" y="3933825"/>
          <p14:tracePt t="52581" x="13879513" y="3889375"/>
          <p14:tracePt t="52590" x="13901738" y="3844925"/>
          <p14:tracePt t="52596" x="13901738" y="3800475"/>
          <p14:tracePt t="52604" x="13901738" y="3733800"/>
          <p14:tracePt t="52611" x="13901738" y="3665538"/>
          <p14:tracePt t="52620" x="13901738" y="3643313"/>
          <p14:tracePt t="52626" x="13901738" y="3598863"/>
          <p14:tracePt t="52634" x="13901738" y="3576638"/>
          <p14:tracePt t="52641" x="13879513" y="3576638"/>
          <p14:tracePt t="53054" x="13879513" y="3598863"/>
          <p14:tracePt t="53250" x="13879513" y="3643313"/>
          <p14:tracePt t="53251" x="13857288" y="3687763"/>
          <p14:tracePt t="53257" x="13835063" y="3733800"/>
          <p14:tracePt t="53265" x="13790613" y="3800475"/>
          <p14:tracePt t="53273" x="13768388" y="3889375"/>
          <p14:tracePt t="53279" x="13744575" y="3956050"/>
          <p14:tracePt t="53287" x="13700125" y="4090988"/>
          <p14:tracePt t="53294" x="13655675" y="4224338"/>
          <p14:tracePt t="53309" x="13611225" y="4337050"/>
          <p14:tracePt t="53310" x="13589000" y="4470400"/>
          <p14:tracePt t="53317" x="13566775" y="4560888"/>
          <p14:tracePt t="53325" x="13544550" y="4627563"/>
          <p14:tracePt t="53331" x="13544550" y="4694238"/>
          <p14:tracePt t="53340" x="13522325" y="4806950"/>
          <p14:tracePt t="53346" x="13522325" y="4873625"/>
          <p14:tracePt t="53354" x="13522325" y="4918075"/>
          <p14:tracePt t="53361" x="13522325" y="4962525"/>
          <p14:tracePt t="53369" x="13522325" y="4984750"/>
          <p14:tracePt t="53376" x="13522325" y="5051425"/>
          <p14:tracePt t="53384" x="13522325" y="5119688"/>
          <p14:tracePt t="53391" x="13522325" y="5186363"/>
          <p14:tracePt t="53400" x="13522325" y="5253038"/>
          <p14:tracePt t="53407" x="13544550" y="5387975"/>
          <p14:tracePt t="53415" x="13566775" y="5476875"/>
          <p14:tracePt t="53422" x="13589000" y="5588000"/>
          <p14:tracePt t="53432" x="13611225" y="5745163"/>
          <p14:tracePt t="53439" x="13633450" y="5878513"/>
          <p14:tracePt t="53448" x="13655675" y="5969000"/>
          <p14:tracePt t="53459" x="13655675" y="6124575"/>
          <p14:tracePt t="53464" x="13677900" y="6259513"/>
          <p14:tracePt t="53472" x="13677900" y="6370638"/>
          <p14:tracePt t="53481" x="13677900" y="6483350"/>
          <p14:tracePt t="53482" x="13677900" y="6550025"/>
          <p14:tracePt t="53490" x="13677900" y="6638925"/>
          <p14:tracePt t="53497" x="13677900" y="6683375"/>
          <p14:tracePt t="53506" x="13677900" y="6751638"/>
          <p14:tracePt t="53514" x="13677900" y="6796088"/>
          <p14:tracePt t="53522" x="13677900" y="6818313"/>
          <p14:tracePt t="53530" x="13677900" y="6862763"/>
          <p14:tracePt t="53539" x="13677900" y="6884988"/>
          <p14:tracePt t="53662" x="13677900" y="6796088"/>
          <p14:tracePt t="53662" x="13677900" y="6773863"/>
          <p14:tracePt t="53669" x="13655675" y="6705600"/>
          <p14:tracePt t="53676" x="13655675" y="6638925"/>
          <p14:tracePt t="53684" x="13633450" y="6594475"/>
          <p14:tracePt t="53692" x="13633450" y="6527800"/>
          <p14:tracePt t="53699" x="13633450" y="6483350"/>
          <p14:tracePt t="53706" x="13633450" y="6461125"/>
          <p14:tracePt t="53714" x="13633450" y="6437313"/>
          <p14:tracePt t="53723" x="13633450" y="6415088"/>
          <p14:tracePt t="53731" x="13633450" y="6392863"/>
          <p14:tracePt t="53752" x="13633450" y="6370638"/>
          <p14:tracePt t="53767" x="13633450" y="6348413"/>
          <p14:tracePt t="53819" x="13633450" y="6326188"/>
          <p14:tracePt t="53821" x="13633450" y="6303963"/>
          <p14:tracePt t="53834" x="13633450" y="6281738"/>
          <p14:tracePt t="53844" x="13633450" y="6259513"/>
          <p14:tracePt t="53849" x="13655675" y="6237288"/>
          <p14:tracePt t="53865" x="13655675" y="6215063"/>
          <p14:tracePt t="54030" x="13700125" y="6638925"/>
          <p14:tracePt t="54037" x="13722350" y="6683375"/>
          <p14:tracePt t="54044" x="13744575" y="6705600"/>
          <p14:tracePt t="54067" x="13744575" y="6729413"/>
          <p14:tracePt t="54157" x="13768388" y="6572250"/>
          <p14:tracePt t="54158" x="13768388" y="6505575"/>
          <p14:tracePt t="54164" x="13768388" y="6437313"/>
          <p14:tracePt t="54171" x="13768388" y="6370638"/>
          <p14:tracePt t="54179" x="13768388" y="6326188"/>
          <p14:tracePt t="54186" x="13744575" y="6281738"/>
          <p14:tracePt t="54194" x="13744575" y="6237288"/>
          <p14:tracePt t="54202" x="13722350" y="6192838"/>
          <p14:tracePt t="54209" x="13700125" y="6192838"/>
          <p14:tracePt t="54217" x="13700125" y="6169025"/>
          <p14:tracePt t="54224" x="13677900" y="6169025"/>
          <p14:tracePt t="54232" x="13677900" y="6146800"/>
          <p14:tracePt t="54254" x="13655675" y="6146800"/>
          <p14:tracePt t="54261" x="13655675" y="6124575"/>
          <p14:tracePt t="55710" x="13522325" y="6013450"/>
          <p14:tracePt t="55711" x="13500100" y="5991225"/>
          <p14:tracePt t="55716" x="13454063" y="5969000"/>
          <p14:tracePt t="55724" x="13387388" y="5946775"/>
          <p14:tracePt t="55732" x="13365163" y="5924550"/>
          <p14:tracePt t="55739" x="13342938" y="5924550"/>
          <p14:tracePt t="55747" x="13298488" y="5924550"/>
          <p14:tracePt t="55754" x="13298488" y="5900738"/>
          <p14:tracePt t="55822" x="13298488" y="5856288"/>
          <p14:tracePt t="55829" x="13298488" y="5834063"/>
          <p14:tracePt t="55846" x="13320713" y="5811838"/>
          <p14:tracePt t="55852" x="13320713" y="5789613"/>
          <p14:tracePt t="55859" x="13365163" y="5767388"/>
          <p14:tracePt t="55866" x="13409613" y="5745163"/>
          <p14:tracePt t="55882" x="13477875" y="5745163"/>
          <p14:tracePt t="55889" x="13522325" y="5722938"/>
          <p14:tracePt t="55897" x="13566775" y="5700713"/>
          <p14:tracePt t="55904" x="13633450" y="5700713"/>
          <p14:tracePt t="55911" x="13677900" y="5700713"/>
          <p14:tracePt t="55919" x="13722350" y="5678488"/>
          <p14:tracePt t="55926" x="13768388" y="5678488"/>
          <p14:tracePt t="55934" x="13812838" y="5656263"/>
          <p14:tracePt t="55941" x="13857288" y="5634038"/>
          <p14:tracePt t="55949" x="13923963" y="5634038"/>
          <p14:tracePt t="55956" x="13946188" y="5634038"/>
          <p14:tracePt t="55964" x="13990638" y="5634038"/>
          <p14:tracePt t="55972" x="14036675" y="5610225"/>
          <p14:tracePt t="55979" x="14103350" y="5588000"/>
          <p14:tracePt t="55989" x="14147800" y="5588000"/>
          <p14:tracePt t="56002" x="14170025" y="5588000"/>
          <p14:tracePt t="56024" x="14192250" y="5588000"/>
          <p14:tracePt t="56116" x="13879513" y="5476875"/>
          <p14:tracePt t="56121" x="13768388" y="5476875"/>
          <p14:tracePt t="56130" x="13633450" y="5476875"/>
          <p14:tracePt t="56136" x="13522325" y="5476875"/>
          <p14:tracePt t="56144" x="13454063" y="5476875"/>
          <p14:tracePt t="56152" x="13387388" y="5476875"/>
          <p14:tracePt t="56159" x="13342938" y="5476875"/>
          <p14:tracePt t="56167" x="13276263" y="5476875"/>
          <p14:tracePt t="56174" x="13231813" y="5476875"/>
          <p14:tracePt t="56181" x="13231813" y="5499100"/>
          <p14:tracePt t="56189" x="13209588" y="5521325"/>
          <p14:tracePt t="56204" x="13187363" y="5521325"/>
          <p14:tracePt t="56294" x="13231813" y="5521325"/>
          <p14:tracePt t="56297" x="13254038" y="5521325"/>
          <p14:tracePt t="56302" x="13276263" y="5521325"/>
          <p14:tracePt t="56309" x="13298488" y="5521325"/>
          <p14:tracePt t="56316" x="13320713" y="5521325"/>
          <p14:tracePt t="56324" x="13320713" y="5499100"/>
          <p14:tracePt t="56331" x="13365163" y="5499100"/>
          <p14:tracePt t="56339" x="13387388" y="5499100"/>
          <p14:tracePt t="56346" x="13409613" y="5499100"/>
          <p14:tracePt t="56355" x="13431838" y="5499100"/>
          <p14:tracePt t="56362" x="13454063" y="5499100"/>
          <p14:tracePt t="56371" x="13477875" y="5499100"/>
          <p14:tracePt t="56379" x="13500100" y="5499100"/>
          <p14:tracePt t="56389" x="13544550" y="5499100"/>
          <p14:tracePt t="56399" x="13589000" y="5499100"/>
          <p14:tracePt t="56422" x="13611225" y="5499100"/>
          <p14:tracePt t="56430" x="13633450" y="5499100"/>
          <p14:tracePt t="56444" x="13655675" y="5499100"/>
          <p14:tracePt t="56452" x="13677900" y="5499100"/>
          <p14:tracePt t="56474" x="13700125" y="5499100"/>
          <p14:tracePt t="56755" x="13700125" y="5543550"/>
          <p14:tracePt t="56760" x="13700125" y="5565775"/>
          <p14:tracePt t="56767" x="13700125" y="5588000"/>
          <p14:tracePt t="56774" x="13677900" y="5610225"/>
          <p14:tracePt t="56781" x="13655675" y="5634038"/>
          <p14:tracePt t="56789" x="13655675" y="5678488"/>
          <p14:tracePt t="56804" x="13655675" y="5700713"/>
          <p14:tracePt t="56819" x="13655675" y="5722938"/>
          <p14:tracePt t="56827" x="13633450" y="5722938"/>
          <p14:tracePt t="56834" x="13633450" y="5745163"/>
          <p14:tracePt t="56841" x="13633450" y="5789613"/>
          <p14:tracePt t="56857" x="13633450" y="5834063"/>
          <p14:tracePt t="56865" x="13633450" y="5878513"/>
          <p14:tracePt t="56874" x="13633450" y="5924550"/>
          <p14:tracePt t="56882" x="13633450" y="5946775"/>
          <p14:tracePt t="56887" x="13633450" y="5991225"/>
          <p14:tracePt t="56894" x="13633450" y="6035675"/>
          <p14:tracePt t="56902" x="13633450" y="6057900"/>
          <p14:tracePt t="56909" x="13633450" y="6102350"/>
          <p14:tracePt t="57309" x="13633450" y="6080125"/>
          <p14:tracePt t="57427" x="13633450" y="6057900"/>
          <p14:tracePt t="57434" x="13633450" y="6035675"/>
          <p14:tracePt t="57442" x="13633450" y="6013450"/>
          <p14:tracePt t="57464" x="13633450" y="5991225"/>
          <p14:tracePt t="57487" x="13633450" y="5969000"/>
          <p14:tracePt t="58597" x="13633450" y="5946775"/>
          <p14:tracePt t="58605" x="13633450" y="5878513"/>
          <p14:tracePt t="58620" x="13655675" y="5856288"/>
          <p14:tracePt t="58627" x="13655675" y="5811838"/>
          <p14:tracePt t="58635" x="13677900" y="5811838"/>
          <p14:tracePt t="58642" x="13677900" y="5789613"/>
          <p14:tracePt t="58809" x="13677900" y="5811838"/>
          <p14:tracePt t="58815" x="13655675" y="5856288"/>
          <p14:tracePt t="58831" x="13655675" y="5878513"/>
          <p14:tracePt t="58839" x="13655675" y="5900738"/>
          <p14:tracePt t="59047" x="13655675" y="5856288"/>
          <p14:tracePt t="59056" x="13655675" y="5834063"/>
          <p14:tracePt t="59265" x="13655675" y="5856288"/>
          <p14:tracePt t="59542" x="13655675" y="5946775"/>
          <p14:tracePt t="59549" x="13655675" y="5991225"/>
          <p14:tracePt t="59993" x="13700125" y="6013450"/>
          <p14:tracePt t="59999" x="13790613" y="6013450"/>
          <p14:tracePt t="60006" x="13946188" y="6035675"/>
          <p14:tracePt t="60014" x="14036675" y="6035675"/>
          <p14:tracePt t="60022" x="14147800" y="6035675"/>
          <p14:tracePt t="60029" x="14258925" y="6035675"/>
          <p14:tracePt t="60036" x="14349413" y="6035675"/>
          <p14:tracePt t="60045" x="14416088" y="6013450"/>
          <p14:tracePt t="60052" x="14438313" y="6013450"/>
          <p14:tracePt t="60062" x="14460538" y="6013450"/>
          <p14:tracePt t="60070" x="14504988" y="5991225"/>
          <p14:tracePt t="60165" x="14504988" y="5969000"/>
          <p14:tracePt t="60179" x="14482763" y="5969000"/>
          <p14:tracePt t="60188" x="14460538" y="5969000"/>
          <p14:tracePt t="60195" x="14438313" y="5969000"/>
          <p14:tracePt t="60202" x="14416088" y="5969000"/>
          <p14:tracePt t="60209" x="14393863" y="5969000"/>
          <p14:tracePt t="60224" x="14371638" y="5969000"/>
          <p14:tracePt t="60240" x="14349413" y="5969000"/>
          <p14:tracePt t="60607" x="14416088" y="5969000"/>
          <p14:tracePt t="60614" x="14460538" y="5969000"/>
          <p14:tracePt t="60622" x="14482763" y="5969000"/>
          <p14:tracePt t="60630" x="14504988" y="5969000"/>
          <p14:tracePt t="60645" x="14549438" y="5969000"/>
          <p14:tracePt t="60659" x="14571663" y="5969000"/>
          <p14:tracePt t="60721" x="14639925" y="5969000"/>
          <p14:tracePt t="60726" x="14662150" y="5991225"/>
          <p14:tracePt t="60734" x="14706600" y="5991225"/>
          <p14:tracePt t="60742" x="14751050" y="5991225"/>
          <p14:tracePt t="60750" x="14795500" y="5991225"/>
          <p14:tracePt t="60757" x="14862175" y="5991225"/>
          <p14:tracePt t="60764" x="14952663" y="5991225"/>
          <p14:tracePt t="60772" x="15019338" y="5969000"/>
          <p14:tracePt t="60780" x="15063788" y="5969000"/>
          <p14:tracePt t="60787" x="15063788" y="5946775"/>
          <p14:tracePt t="60795" x="15086013" y="5946775"/>
          <p14:tracePt t="60885" x="14930438" y="5946775"/>
          <p14:tracePt t="60886" x="14884400" y="5946775"/>
          <p14:tracePt t="60892" x="14817725" y="5946775"/>
          <p14:tracePt t="60899" x="14751050" y="5946775"/>
          <p14:tracePt t="60906" x="14728825" y="5969000"/>
          <p14:tracePt t="60914" x="14706600" y="5969000"/>
          <p14:tracePt t="60921" x="14684375" y="5969000"/>
          <p14:tracePt t="60983" x="14662150" y="5969000"/>
          <p14:tracePt t="61073" x="14706600" y="6013450"/>
          <p14:tracePt t="61088" x="14728825" y="6013450"/>
          <p14:tracePt t="61094" x="14751050" y="6013450"/>
          <p14:tracePt t="61109" x="14773275" y="6013450"/>
          <p14:tracePt t="61111" x="14795500" y="6013450"/>
          <p14:tracePt t="61125" x="14839950" y="6013450"/>
          <p14:tracePt t="61132" x="14862175" y="6013450"/>
          <p14:tracePt t="61147" x="14908213" y="6013450"/>
          <p14:tracePt t="65846" x="14862175" y="6013450"/>
          <p14:tracePt t="66412" x="14862175" y="5991225"/>
          <p14:tracePt t="69364" x="14751050" y="6057900"/>
          <p14:tracePt t="69367" x="14728825" y="6124575"/>
          <p14:tracePt t="69373" x="14662150" y="6215063"/>
          <p14:tracePt t="69374" x="14662150" y="6259513"/>
          <p14:tracePt t="69390" x="14662150" y="6281738"/>
          <p14:tracePt t="69397" x="14639925" y="6281738"/>
          <p14:tracePt t="69489" x="14639925" y="6303963"/>
          <p14:tracePt t="69496" x="14639925" y="6326188"/>
          <p14:tracePt t="69502" x="14617700" y="6326188"/>
          <p14:tracePt t="69510" x="14593888" y="6370638"/>
          <p14:tracePt t="69517" x="14593888" y="6392863"/>
          <p14:tracePt t="69525" x="14571663" y="6415088"/>
          <p14:tracePt t="69532" x="14549438" y="6415088"/>
          <p14:tracePt t="69540" x="14549438" y="6437313"/>
          <p14:tracePt t="69549" x="14527213" y="6461125"/>
          <p14:tracePt t="69895" x="14571663" y="6461125"/>
          <p14:tracePt t="69900" x="14617700" y="6461125"/>
          <p14:tracePt t="69914" x="14639925" y="6461125"/>
          <p14:tracePt t="70015" x="14662150" y="6461125"/>
          <p14:tracePt t="70065" x="14684375" y="6461125"/>
          <p14:tracePt t="71430" x="14706600" y="6461125"/>
          <p14:tracePt t="71544" x="14728825" y="6437313"/>
          <p14:tracePt t="71657" x="14751050" y="6437313"/>
          <p14:tracePt t="71677" x="14751050" y="6415088"/>
          <p14:tracePt t="71693" x="14773275" y="6415088"/>
          <p14:tracePt t="72289" x="14773275" y="6392863"/>
          <p14:tracePt t="73066" x="14773275" y="6415088"/>
          <p14:tracePt t="73125" x="14773275" y="6437313"/>
          <p14:tracePt t="73185" x="14773275" y="6461125"/>
          <p14:tracePt t="74866" x="14751050" y="6237288"/>
          <p14:tracePt t="74881" x="14751050" y="6215063"/>
          <p14:tracePt t="74882" x="14728825" y="6169025"/>
          <p14:tracePt t="74886" x="14728825" y="6124575"/>
          <p14:tracePt t="74894" x="14728825" y="6080125"/>
          <p14:tracePt t="74901" x="14706600" y="6057900"/>
          <p14:tracePt t="74910" x="14684375" y="5991225"/>
          <p14:tracePt t="74917" x="14684375" y="5946775"/>
          <p14:tracePt t="74924" x="14662150" y="5900738"/>
          <p14:tracePt t="74932" x="14617700" y="5834063"/>
          <p14:tracePt t="74940" x="14593888" y="5789613"/>
          <p14:tracePt t="74948" x="14593888" y="5722938"/>
          <p14:tracePt t="74954" x="14571663" y="5678488"/>
          <p14:tracePt t="74964" x="14549438" y="5656263"/>
          <p14:tracePt t="74971" x="14549438" y="5634038"/>
          <p14:tracePt t="74980" x="14549438" y="5610225"/>
          <p14:tracePt t="74992" x="14527213" y="5588000"/>
          <p14:tracePt t="75086" x="14593888" y="5969000"/>
          <p14:tracePt t="75089" x="14639925" y="6057900"/>
          <p14:tracePt t="75097" x="14684375" y="6169025"/>
          <p14:tracePt t="75106" x="14684375" y="6237288"/>
          <p14:tracePt t="75113" x="14706600" y="6303963"/>
          <p14:tracePt t="75121" x="14706600" y="6348413"/>
          <p14:tracePt t="75130" x="14706600" y="6370638"/>
          <p14:tracePt t="75259" x="14751050" y="6146800"/>
          <p14:tracePt t="75262" x="14751050" y="6080125"/>
          <p14:tracePt t="75270" x="14751050" y="6057900"/>
          <p14:tracePt t="75277" x="14751050" y="6013450"/>
          <p14:tracePt t="75285" x="14751050" y="5991225"/>
          <p14:tracePt t="75300" x="14751050" y="5969000"/>
          <p14:tracePt t="75413" x="14751050" y="6035675"/>
          <p14:tracePt t="75428" x="14751050" y="6057900"/>
          <p14:tracePt t="75435" x="14751050" y="6080125"/>
          <p14:tracePt t="75449" x="14751050" y="6124575"/>
          <p14:tracePt t="75466" x="14751050" y="6146800"/>
          <p14:tracePt t="75498" x="14751050" y="6169025"/>
          <p14:tracePt t="75630" x="14751050" y="6215063"/>
          <p14:tracePt t="75637" x="14751050" y="6237288"/>
          <p14:tracePt t="75652" x="14751050" y="6259513"/>
          <p14:tracePt t="75659" x="14751050" y="6281738"/>
          <p14:tracePt t="75675" x="14751050" y="6303963"/>
          <p14:tracePt t="75727" x="14751050" y="6326188"/>
          <p14:tracePt t="75751" x="14728825" y="6348413"/>
          <p14:tracePt t="75757" x="14728825" y="6370638"/>
          <p14:tracePt t="76447" x="14728825" y="6415088"/>
          <p14:tracePt t="76455" x="14728825" y="6461125"/>
          <p14:tracePt t="76462" x="14728825" y="6505575"/>
          <p14:tracePt t="76470" x="14728825" y="6572250"/>
          <p14:tracePt t="76477" x="14751050" y="6616700"/>
          <p14:tracePt t="76484" x="14751050" y="6683375"/>
          <p14:tracePt t="76492" x="14773275" y="6751638"/>
          <p14:tracePt t="76499" x="14795500" y="6796088"/>
          <p14:tracePt t="76507" x="14795500" y="6818313"/>
          <p14:tracePt t="76514" x="14795500" y="6840538"/>
          <p14:tracePt t="76523" x="14795500" y="6862763"/>
          <p14:tracePt t="76659" x="14795500" y="6907213"/>
          <p14:tracePt t="76747" x="14795500" y="6862763"/>
          <p14:tracePt t="76756" x="14795500" y="6840538"/>
          <p14:tracePt t="76763" x="14773275" y="6773863"/>
          <p14:tracePt t="76769" x="14751050" y="6729413"/>
          <p14:tracePt t="76777" x="14751050" y="6705600"/>
          <p14:tracePt t="76784" x="14751050" y="6661150"/>
          <p14:tracePt t="76792" x="14728825" y="6616700"/>
          <p14:tracePt t="76799" x="14728825" y="6594475"/>
          <p14:tracePt t="76807" x="14728825" y="6572250"/>
          <p14:tracePt t="76861" x="14728825" y="6550025"/>
          <p14:tracePt t="76945" x="14706600" y="6550025"/>
          <p14:tracePt t="76951" x="14706600" y="6594475"/>
          <p14:tracePt t="76966" x="14706600" y="6616700"/>
          <p14:tracePt t="76972" x="14706600" y="6638925"/>
          <p14:tracePt t="76988" x="14706600" y="6683375"/>
          <p14:tracePt t="77049" x="14706600" y="6705600"/>
          <p14:tracePt t="77130" x="14684375" y="6705600"/>
          <p14:tracePt t="77144" x="14662150" y="6705600"/>
          <p14:tracePt t="77152" x="14639925" y="6705600"/>
          <p14:tracePt t="78137" x="14662150" y="6705600"/>
          <p14:tracePt t="80101" x="14684375" y="6705600"/>
          <p14:tracePt t="80193" x="14706600" y="6683375"/>
          <p14:tracePt t="80204" x="14706600" y="6661150"/>
          <p14:tracePt t="80212" x="14706600" y="6638925"/>
          <p14:tracePt t="80228" x="14706600" y="6616700"/>
          <p14:tracePt t="80242" x="14706600" y="6594475"/>
          <p14:tracePt t="82080" x="14728825" y="6616700"/>
          <p14:tracePt t="82081" x="14728825" y="6638925"/>
          <p14:tracePt t="82110" x="14728825" y="6661150"/>
          <p14:tracePt t="82126" x="14751050" y="6661150"/>
          <p14:tracePt t="82133" x="14751050" y="6683375"/>
          <p14:tracePt t="82192" x="14751050" y="6705600"/>
          <p14:tracePt t="82276" x="14773275" y="6729413"/>
          <p14:tracePt t="82360" x="14773275" y="6751638"/>
          <p14:tracePt t="85588" x="15019338" y="6796088"/>
          <p14:tracePt t="85590" x="15063788" y="6796088"/>
          <p14:tracePt t="85591" x="15086013" y="6796088"/>
          <p14:tracePt t="85638" x="15041563" y="6840538"/>
          <p14:tracePt t="85643" x="14974888" y="6840538"/>
          <p14:tracePt t="85650" x="14930438" y="6840538"/>
          <p14:tracePt t="85659" x="14884400" y="6840538"/>
          <p14:tracePt t="85668" x="14862175" y="6862763"/>
          <p14:tracePt t="85675" x="14839950" y="6862763"/>
          <p14:tracePt t="85684" x="14795500" y="6862763"/>
          <p14:tracePt t="85694" x="14773275" y="6862763"/>
          <p14:tracePt t="85702" x="14773275" y="6884988"/>
          <p14:tracePt t="85827" x="14862175" y="6884988"/>
          <p14:tracePt t="85829" x="14884400" y="6884988"/>
          <p14:tracePt t="85837" x="14908213" y="6884988"/>
          <p14:tracePt t="85844" x="14930438" y="6884988"/>
          <p14:tracePt t="85877" x="14952663" y="6884988"/>
          <p14:tracePt t="85966" x="14884400" y="6862763"/>
          <p14:tracePt t="85972" x="14839950" y="6862763"/>
          <p14:tracePt t="85980" x="14795500" y="6862763"/>
          <p14:tracePt t="85987" x="14773275" y="6862763"/>
          <p14:tracePt t="86003" x="14751050" y="6862763"/>
          <p14:tracePt t="86132" x="14773275" y="6862763"/>
          <p14:tracePt t="87293" x="14795500" y="6862763"/>
          <p14:tracePt t="87339" x="14817725" y="6862763"/>
          <p14:tracePt t="87344" x="14817725" y="6840538"/>
          <p14:tracePt t="87436" x="14884400" y="6929438"/>
          <p14:tracePt t="87450" x="14908213" y="6951663"/>
          <p14:tracePt t="87465" x="14930438" y="6951663"/>
          <p14:tracePt t="87520" x="14930438" y="6973888"/>
          <p14:tracePt t="87526" x="14930438" y="6996113"/>
          <p14:tracePt t="87540" x="14952663" y="6996113"/>
          <p14:tracePt t="87555" x="14952663" y="7019925"/>
          <p14:tracePt t="87562" x="14974888" y="7019925"/>
          <p14:tracePt t="87577" x="14997113" y="7042150"/>
          <p14:tracePt t="87585" x="15019338" y="7108825"/>
          <p14:tracePt t="87592" x="15041563" y="7131050"/>
          <p14:tracePt t="87601" x="15108238" y="7197725"/>
          <p14:tracePt t="87607" x="15198725" y="7288213"/>
          <p14:tracePt t="87615" x="15287625" y="7399338"/>
          <p14:tracePt t="87622" x="15332075" y="7443788"/>
          <p14:tracePt t="87629" x="15376525" y="7532688"/>
          <p14:tracePt t="87637" x="15398750" y="7556500"/>
          <p14:tracePt t="87644" x="15443200" y="7600950"/>
          <p14:tracePt t="87652" x="15443200" y="7667625"/>
          <p14:tracePt t="87660" x="15467013" y="7712075"/>
          <p14:tracePt t="87667" x="15489238" y="7800975"/>
          <p14:tracePt t="87675" x="15489238" y="7824788"/>
          <p14:tracePt t="87690" x="15489238" y="7891463"/>
          <p14:tracePt t="87690" x="15489238" y="7935913"/>
          <p14:tracePt t="87697" x="15489238" y="7958138"/>
          <p14:tracePt t="87705" x="15489238" y="8002588"/>
          <p14:tracePt t="87783" x="15467013" y="8024813"/>
          <p14:tracePt t="87789" x="15467013" y="8047038"/>
          <p14:tracePt t="87795" x="15420975" y="8091488"/>
          <p14:tracePt t="87810" x="15398750" y="8115300"/>
          <p14:tracePt t="87817" x="15376525" y="8115300"/>
          <p14:tracePt t="87825" x="15376525" y="8137525"/>
          <p14:tracePt t="87887" x="15354300" y="8159750"/>
          <p14:tracePt t="87915" x="15354300" y="8181975"/>
          <p14:tracePt t="87922" x="15332075" y="8181975"/>
          <p14:tracePt t="88126" x="15332075" y="8204200"/>
          <p14:tracePt t="88230" x="15332075" y="8226425"/>
          <p14:tracePt t="88897" x="15332075" y="8248650"/>
          <p14:tracePt t="88943" x="15309850" y="8248650"/>
          <p14:tracePt t="90055" x="15265400" y="8248650"/>
          <p14:tracePt t="90075" x="15243175" y="8226425"/>
          <p14:tracePt t="90090" x="15220950" y="8226425"/>
          <p14:tracePt t="90093" x="15198725" y="8226425"/>
          <p14:tracePt t="90112" x="15176500" y="8226425"/>
          <p14:tracePt t="90120" x="15176500" y="8204200"/>
          <p14:tracePt t="90240" x="15152688" y="8204200"/>
          <p14:tracePt t="90285" x="15130463" y="8204200"/>
          <p14:tracePt t="90570" x="15108238" y="8204200"/>
          <p14:tracePt t="90662" x="15086013" y="8204200"/>
          <p14:tracePt t="90752" x="15063788" y="8204200"/>
          <p14:tracePt t="90833" x="15041563" y="8204200"/>
          <p14:tracePt t="90834" x="15019338" y="8204200"/>
          <p14:tracePt t="90839" x="14974888" y="8204200"/>
          <p14:tracePt t="90855" x="14930438" y="8204200"/>
          <p14:tracePt t="90870" x="14908213" y="8204200"/>
          <p14:tracePt t="90932" x="14839950" y="8226425"/>
          <p14:tracePt t="91268" x="14884400" y="8248650"/>
          <p14:tracePt t="91276" x="14930438" y="8248650"/>
          <p14:tracePt t="91283" x="14974888" y="8270875"/>
          <p14:tracePt t="91292" x="14997113" y="8270875"/>
          <p14:tracePt t="91305" x="15041563" y="8270875"/>
          <p14:tracePt t="91312" x="15063788" y="8270875"/>
          <p14:tracePt t="91320" x="15108238" y="8293100"/>
          <p14:tracePt t="91328" x="15130463" y="8293100"/>
          <p14:tracePt t="91342" x="15152688" y="8293100"/>
          <p14:tracePt t="91349" x="15176500" y="8293100"/>
          <p14:tracePt t="91358" x="15198725" y="8293100"/>
          <p14:tracePt t="91365" x="15243175" y="8293100"/>
          <p14:tracePt t="91372" x="15287625" y="8293100"/>
          <p14:tracePt t="91379" x="15332075" y="8293100"/>
          <p14:tracePt t="91387" x="15376525" y="8293100"/>
          <p14:tracePt t="91394" x="15443200" y="8293100"/>
          <p14:tracePt t="91402" x="15533688" y="8293100"/>
          <p14:tracePt t="91409" x="15600363" y="8248650"/>
          <p14:tracePt t="91417" x="15711488" y="8204200"/>
          <p14:tracePt t="91424" x="15846425" y="8159750"/>
          <p14:tracePt t="91432" x="15890875" y="8137525"/>
          <p14:tracePt t="91440" x="15935325" y="8091488"/>
          <p14:tracePt t="91449" x="15979775" y="8069263"/>
          <p14:tracePt t="91545" x="15935325" y="8069263"/>
          <p14:tracePt t="91546" x="15868650" y="8091488"/>
          <p14:tracePt t="91552" x="15846425" y="8091488"/>
          <p14:tracePt t="91560" x="15801975" y="8137525"/>
          <p14:tracePt t="91567" x="15757525" y="8137525"/>
          <p14:tracePt t="91574" x="15711488" y="8137525"/>
          <p14:tracePt t="92065" x="15711488" y="8159750"/>
          <p14:tracePt t="107261" x="15801975" y="8159750"/>
          <p14:tracePt t="107265" x="15824200" y="8159750"/>
          <p14:tracePt t="107290" x="15868650" y="8159750"/>
          <p14:tracePt t="107310" x="15890875" y="8159750"/>
          <p14:tracePt t="107365" x="15913100" y="8159750"/>
          <p14:tracePt t="107372" x="15935325" y="8159750"/>
          <p14:tracePt t="107393" x="15957550" y="8159750"/>
          <p14:tracePt t="107401" x="15979775" y="8181975"/>
          <p14:tracePt t="107415" x="15979775" y="8204200"/>
          <p14:tracePt t="107418" x="15979775" y="8226425"/>
          <p14:tracePt t="107425" x="16002000" y="8226425"/>
          <p14:tracePt t="107433" x="16025813" y="8270875"/>
          <p14:tracePt t="107445" x="16048038" y="8315325"/>
          <p14:tracePt t="107452" x="16070263" y="8359775"/>
          <p14:tracePt t="107461" x="16070263" y="8405813"/>
          <p14:tracePt t="107468" x="16114713" y="8405813"/>
          <p14:tracePt t="107475" x="16114713" y="8450263"/>
          <p14:tracePt t="107498" x="16114713" y="8472488"/>
          <p14:tracePt t="107590" x="16136938" y="8472488"/>
          <p14:tracePt t="107633" x="16136938" y="8516938"/>
          <p14:tracePt t="107647" x="16114713" y="8516938"/>
          <p14:tracePt t="107663" x="16092488" y="8539163"/>
          <p14:tracePt t="107671" x="16070263" y="8539163"/>
          <p14:tracePt t="107686" x="16048038" y="8539163"/>
          <p14:tracePt t="107693" x="16025813" y="8539163"/>
          <p14:tracePt t="107701" x="16025813" y="8561388"/>
          <p14:tracePt t="107708" x="15979775" y="8561388"/>
          <p14:tracePt t="107723" x="15957550" y="8561388"/>
          <p14:tracePt t="107731" x="15913100" y="8583613"/>
          <p14:tracePt t="107738" x="15868650" y="8583613"/>
          <p14:tracePt t="107746" x="15846425" y="8583613"/>
          <p14:tracePt t="107753" x="15801975" y="8583613"/>
          <p14:tracePt t="107760" x="15779750" y="8583613"/>
          <p14:tracePt t="107769" x="15733713" y="8583613"/>
          <p14:tracePt t="107775" x="15711488" y="8583613"/>
          <p14:tracePt t="107783" x="15667038" y="8583613"/>
          <p14:tracePt t="107791" x="15644813" y="8583613"/>
          <p14:tracePt t="107799" x="15600363" y="8561388"/>
          <p14:tracePt t="107808" x="15578138" y="8539163"/>
          <p14:tracePt t="107816" x="15511463" y="8539163"/>
          <p14:tracePt t="107824" x="15467013" y="8516938"/>
          <p14:tracePt t="107832" x="15443200" y="8494713"/>
          <p14:tracePt t="107841" x="15398750" y="8472488"/>
          <p14:tracePt t="107849" x="15376525" y="8450263"/>
          <p14:tracePt t="107858" x="15332075" y="8450263"/>
          <p14:tracePt t="107858" x="15332075" y="8428038"/>
          <p14:tracePt t="107865" x="15309850" y="8405813"/>
          <p14:tracePt t="107874" x="15287625" y="8405813"/>
          <p14:tracePt t="107883" x="15287625" y="8383588"/>
          <p14:tracePt t="107895" x="15265400" y="8337550"/>
          <p14:tracePt t="107903" x="15265400" y="8315325"/>
          <p14:tracePt t="107910" x="15243175" y="8270875"/>
          <p14:tracePt t="107918" x="15243175" y="8248650"/>
          <p14:tracePt t="107925" x="15243175" y="8204200"/>
          <p14:tracePt t="107933" x="15243175" y="8159750"/>
          <p14:tracePt t="107940" x="15243175" y="8137525"/>
          <p14:tracePt t="107949" x="15243175" y="8091488"/>
          <p14:tracePt t="107957" x="15243175" y="8069263"/>
          <p14:tracePt t="107966" x="15243175" y="8002588"/>
          <p14:tracePt t="107974" x="15265400" y="8002588"/>
          <p14:tracePt t="107982" x="15265400" y="7980363"/>
          <p14:tracePt t="107990" x="15287625" y="7935913"/>
          <p14:tracePt t="107999" x="15332075" y="7913688"/>
          <p14:tracePt t="108008" x="15376525" y="7869238"/>
          <p14:tracePt t="108015" x="15443200" y="7847013"/>
          <p14:tracePt t="108026" x="15489238" y="7800975"/>
          <p14:tracePt t="108032" x="15555913" y="7778750"/>
          <p14:tracePt t="108042" x="15600363" y="7756525"/>
          <p14:tracePt t="108049" x="15667038" y="7734300"/>
          <p14:tracePt t="108058" x="15711488" y="7689850"/>
          <p14:tracePt t="108065" x="15779750" y="7667625"/>
          <p14:tracePt t="108074" x="15824200" y="7645400"/>
          <p14:tracePt t="108076" x="15868650" y="7623175"/>
          <p14:tracePt t="108083" x="15913100" y="7600950"/>
          <p14:tracePt t="108090" x="15957550" y="7600950"/>
          <p14:tracePt t="108105" x="16002000" y="7600950"/>
          <p14:tracePt t="108112" x="16025813" y="7600950"/>
          <p14:tracePt t="108121" x="16070263" y="7600950"/>
          <p14:tracePt t="108128" x="16092488" y="7623175"/>
          <p14:tracePt t="108136" x="16159163" y="7645400"/>
          <p14:tracePt t="108143" x="16225838" y="7689850"/>
          <p14:tracePt t="108151" x="16270288" y="7712075"/>
          <p14:tracePt t="108158" x="16316325" y="7734300"/>
          <p14:tracePt t="108167" x="16405225" y="7800975"/>
          <p14:tracePt t="108174" x="16427450" y="7800975"/>
          <p14:tracePt t="108182" x="16471900" y="7824788"/>
          <p14:tracePt t="108190" x="16516350" y="7869238"/>
          <p14:tracePt t="108199" x="16583025" y="7913688"/>
          <p14:tracePt t="108207" x="16606838" y="7935913"/>
          <p14:tracePt t="108218" x="16673513" y="8002588"/>
          <p14:tracePt t="108225" x="16717963" y="8047038"/>
          <p14:tracePt t="108240" x="16740188" y="8115300"/>
          <p14:tracePt t="108243" x="16784638" y="8159750"/>
          <p14:tracePt t="108248" x="16784638" y="8204200"/>
          <p14:tracePt t="108267" x="16829088" y="8293100"/>
          <p14:tracePt t="108274" x="16829088" y="8359775"/>
          <p14:tracePt t="108282" x="16851313" y="8405813"/>
          <p14:tracePt t="108290" x="16851313" y="8428038"/>
          <p14:tracePt t="108300" x="16875125" y="8472488"/>
          <p14:tracePt t="108307" x="16875125" y="8539163"/>
          <p14:tracePt t="108308" x="16875125" y="8583613"/>
          <p14:tracePt t="108315" x="16875125" y="8628063"/>
          <p14:tracePt t="108324" x="16875125" y="8674100"/>
          <p14:tracePt t="108332" x="16875125" y="8696325"/>
          <p14:tracePt t="108341" x="16875125" y="8740775"/>
          <p14:tracePt t="108349" x="16875125" y="8763000"/>
          <p14:tracePt t="108357" x="16875125" y="8807450"/>
          <p14:tracePt t="108365" x="16875125" y="8851900"/>
          <p14:tracePt t="108374" x="16851313" y="8896350"/>
          <p14:tracePt t="108376" x="16829088" y="8896350"/>
          <p14:tracePt t="108382" x="16806863" y="8918575"/>
          <p14:tracePt t="108390" x="16806863" y="8964613"/>
          <p14:tracePt t="108399" x="16762413" y="8986838"/>
          <p14:tracePt t="108407" x="16762413" y="9009063"/>
          <p14:tracePt t="108425" x="16740188" y="9053513"/>
          <p14:tracePt t="108432" x="16695738" y="9053513"/>
          <p14:tracePt t="108440" x="16673513" y="9075738"/>
          <p14:tracePt t="108451" x="16629063" y="9097963"/>
          <p14:tracePt t="108452" x="16629063" y="9120188"/>
          <p14:tracePt t="108457" x="16583025" y="9120188"/>
          <p14:tracePt t="108466" x="16560800" y="9142413"/>
          <p14:tracePt t="108475" x="16516350" y="9142413"/>
          <p14:tracePt t="108482" x="16471900" y="9164638"/>
          <p14:tracePt t="108490" x="16360775" y="9186863"/>
          <p14:tracePt t="108500" x="16338550" y="9210675"/>
          <p14:tracePt t="108507" x="16270288" y="9232900"/>
          <p14:tracePt t="108524" x="16092488" y="9277350"/>
          <p14:tracePt t="108533" x="16025813" y="9299575"/>
          <p14:tracePt t="108535" x="16002000" y="9321800"/>
          <p14:tracePt t="108542" x="15935325" y="9321800"/>
          <p14:tracePt t="108548" x="15890875" y="9344025"/>
          <p14:tracePt t="108566" x="15779750" y="9366250"/>
          <p14:tracePt t="108575" x="15689263" y="9366250"/>
          <p14:tracePt t="108582" x="15622588" y="9366250"/>
          <p14:tracePt t="108601" x="15420975" y="9366250"/>
          <p14:tracePt t="108608" x="15354300" y="9366250"/>
          <p14:tracePt t="108616" x="15309850" y="9366250"/>
          <p14:tracePt t="108623" x="15243175" y="9366250"/>
          <p14:tracePt t="108641" x="15086013" y="9388475"/>
          <p14:tracePt t="108649" x="14997113" y="9388475"/>
          <p14:tracePt t="108657" x="14908213" y="9388475"/>
          <p14:tracePt t="108676" x="14751050" y="9388475"/>
          <p14:tracePt t="108683" x="14706600" y="9388475"/>
          <p14:tracePt t="108698" x="14684375" y="9388475"/>
          <p14:tracePt t="108713" x="14662150" y="9388475"/>
          <p14:tracePt t="108728" x="14639925" y="9388475"/>
          <p14:tracePt t="108735" x="14617700" y="9366250"/>
          <p14:tracePt t="108743" x="14593888" y="9344025"/>
          <p14:tracePt t="108758" x="14549438" y="9321800"/>
          <p14:tracePt t="108773" x="14527213" y="9299575"/>
          <p14:tracePt t="108780" x="14482763" y="9299575"/>
          <p14:tracePt t="108788" x="14482763" y="9277350"/>
          <p14:tracePt t="108800" x="14438313" y="9277350"/>
          <p14:tracePt t="108808" x="14416088" y="9277350"/>
          <p14:tracePt t="108815" x="14416088" y="9255125"/>
          <p14:tracePt t="108824" x="14393863" y="9255125"/>
          <p14:tracePt t="108825" x="14371638" y="9255125"/>
          <p14:tracePt t="108833" x="14349413" y="9232900"/>
          <p14:tracePt t="108848" x="14327188" y="9210675"/>
          <p14:tracePt t="108858" x="14303375" y="9210675"/>
          <p14:tracePt t="108865" x="14281150" y="9186863"/>
          <p14:tracePt t="108874" x="14258925" y="9164638"/>
          <p14:tracePt t="108883" x="14214475" y="9142413"/>
          <p14:tracePt t="108890" x="14170025" y="9120188"/>
          <p14:tracePt t="108899" x="14147800" y="9097963"/>
          <p14:tracePt t="108901" x="14103350" y="9075738"/>
          <p14:tracePt t="108908" x="14081125" y="9053513"/>
          <p14:tracePt t="108916" x="14058900" y="9009063"/>
          <p14:tracePt t="108924" x="13990638" y="9009063"/>
          <p14:tracePt t="108932" x="13990638" y="8964613"/>
          <p14:tracePt t="108940" x="13968413" y="8964613"/>
          <p14:tracePt t="108957" x="13923963" y="8918575"/>
          <p14:tracePt t="108966" x="13923963" y="8896350"/>
          <p14:tracePt t="108975" x="13901738" y="8874125"/>
          <p14:tracePt t="108983" x="13901738" y="8829675"/>
          <p14:tracePt t="108999" x="13879513" y="8785225"/>
          <p14:tracePt t="109007" x="13879513" y="8718550"/>
          <p14:tracePt t="109015" x="13857288" y="8696325"/>
          <p14:tracePt t="109025" x="13857288" y="8674100"/>
          <p14:tracePt t="109032" x="13835063" y="8628063"/>
          <p14:tracePt t="109040" x="13835063" y="8605838"/>
          <p14:tracePt t="109049" x="13835063" y="8583613"/>
          <p14:tracePt t="109057" x="13835063" y="8561388"/>
          <p14:tracePt t="109065" x="13835063" y="8539163"/>
          <p14:tracePt t="109080" x="13835063" y="8516938"/>
          <p14:tracePt t="109082" x="13835063" y="8472488"/>
          <p14:tracePt t="109090" x="13835063" y="8450263"/>
          <p14:tracePt t="109098" x="13857288" y="8450263"/>
          <p14:tracePt t="109108" x="13879513" y="8428038"/>
          <p14:tracePt t="109115" x="13879513" y="8405813"/>
          <p14:tracePt t="109124" x="13923963" y="8383588"/>
          <p14:tracePt t="109132" x="13923963" y="8359775"/>
          <p14:tracePt t="109140" x="13968413" y="8337550"/>
          <p14:tracePt t="109141" x="13968413" y="8315325"/>
          <p14:tracePt t="109149" x="14036675" y="8270875"/>
          <p14:tracePt t="109157" x="14058900" y="8248650"/>
          <p14:tracePt t="109165" x="14103350" y="8226425"/>
          <p14:tracePt t="109173" x="14147800" y="8204200"/>
          <p14:tracePt t="109182" x="14192250" y="8159750"/>
          <p14:tracePt t="109190" x="14214475" y="8159750"/>
          <p14:tracePt t="109199" x="14258925" y="8115300"/>
          <p14:tracePt t="109200" x="14327188" y="8091488"/>
          <p14:tracePt t="109207" x="14393863" y="8069263"/>
          <p14:tracePt t="109216" x="14438313" y="8047038"/>
          <p14:tracePt t="109223" x="14460538" y="8024813"/>
          <p14:tracePt t="109232" x="14527213" y="8024813"/>
          <p14:tracePt t="109240" x="14571663" y="8024813"/>
          <p14:tracePt t="109249" x="14617700" y="8024813"/>
          <p14:tracePt t="109257" x="14639925" y="8024813"/>
          <p14:tracePt t="109265" x="14662150" y="8024813"/>
          <p14:tracePt t="109274" x="14706600" y="8024813"/>
          <p14:tracePt t="109282" x="14728825" y="8024813"/>
          <p14:tracePt t="109291" x="14817725" y="8024813"/>
          <p14:tracePt t="109298" x="14839950" y="8069263"/>
          <p14:tracePt t="109307" x="14862175" y="8091488"/>
          <p14:tracePt t="109315" x="14908213" y="8115300"/>
          <p14:tracePt t="109324" x="14930438" y="8115300"/>
          <p14:tracePt t="109332" x="14974888" y="8159750"/>
          <p14:tracePt t="109340" x="14997113" y="8159750"/>
          <p14:tracePt t="109348" x="15019338" y="8181975"/>
          <p14:tracePt t="109358" x="15063788" y="8204200"/>
          <p14:tracePt t="109366" x="15086013" y="8226425"/>
          <p14:tracePt t="109380" x="15108238" y="8248650"/>
          <p14:tracePt t="109387" x="15130463" y="8248650"/>
          <p14:tracePt t="110283" x="15130463" y="8293100"/>
          <p14:tracePt t="110296" x="15130463" y="8337550"/>
          <p14:tracePt t="110311" x="15130463" y="8359775"/>
          <p14:tracePt t="110318" x="15130463" y="8383588"/>
          <p14:tracePt t="110325" x="15130463" y="8405813"/>
          <p14:tracePt t="110340" x="15130463" y="8428038"/>
          <p14:tracePt t="110349" x="15130463" y="8450263"/>
          <p14:tracePt t="110355" x="15130463" y="8472488"/>
          <p14:tracePt t="110371" x="15130463" y="8494713"/>
          <p14:tracePt t="110386" x="15152688" y="8494713"/>
          <p14:tracePt t="110400" x="15152688" y="8539163"/>
          <p14:tracePt t="110408" x="15152688" y="8561388"/>
          <p14:tracePt t="110423" x="15176500" y="8605838"/>
          <p14:tracePt t="110437" x="15176500" y="8651875"/>
          <p14:tracePt t="110573" x="15176500" y="8674100"/>
          <p14:tracePt t="110657" x="15176500" y="8539163"/>
          <p14:tracePt t="110663" x="15176500" y="8494713"/>
          <p14:tracePt t="110671" x="15176500" y="8450263"/>
          <p14:tracePt t="110678" x="15176500" y="8405813"/>
          <p14:tracePt t="110685" x="15176500" y="8359775"/>
          <p14:tracePt t="110700" x="15176500" y="8337550"/>
          <p14:tracePt t="110793" x="15309850" y="8583613"/>
          <p14:tracePt t="110798" x="15332075" y="8605838"/>
          <p14:tracePt t="110805" x="15398750" y="8674100"/>
          <p14:tracePt t="110813" x="15398750" y="8696325"/>
          <p14:tracePt t="110820" x="15420975" y="8718550"/>
          <p14:tracePt t="110836" x="15443200" y="8740775"/>
          <p14:tracePt t="110836" x="15443200" y="8763000"/>
          <p14:tracePt t="110842" x="15467013" y="8763000"/>
          <p14:tracePt t="110965" x="15467013" y="8718550"/>
          <p14:tracePt t="110971" x="15467013" y="8696325"/>
          <p14:tracePt t="110985" x="15443200" y="8674100"/>
          <p14:tracePt t="110993" x="15420975" y="8651875"/>
          <p14:tracePt t="111008" x="15420975" y="8628063"/>
          <p14:tracePt t="111458" x="15376525" y="8651875"/>
          <p14:tracePt t="111466" x="15354300" y="8651875"/>
          <p14:tracePt t="111521" x="15309850" y="8696325"/>
          <p14:tracePt t="111533" x="15287625" y="8718550"/>
          <p14:tracePt t="111541" x="15265400" y="8740775"/>
          <p14:tracePt t="111548" x="15243175" y="8763000"/>
          <p14:tracePt t="111555" x="15220950" y="8785225"/>
          <p14:tracePt t="111563" x="15220950" y="8807450"/>
          <p14:tracePt t="111570" x="15176500" y="8829675"/>
          <p14:tracePt t="111586" x="15152688" y="8851900"/>
          <p14:tracePt t="111593" x="15152688" y="8874125"/>
          <p14:tracePt t="111600" x="15086013" y="8918575"/>
          <p14:tracePt t="111616" x="15063788" y="8942388"/>
          <p14:tracePt t="111623" x="15041563" y="8964613"/>
          <p14:tracePt t="111630" x="15019338" y="8986838"/>
          <p14:tracePt t="111638" x="14997113" y="8986838"/>
          <p14:tracePt t="111645" x="14974888" y="9053513"/>
          <p14:tracePt t="111656" x="14930438" y="9075738"/>
          <p14:tracePt t="111665" x="14930438" y="9097963"/>
          <p14:tracePt t="111673" x="14908213" y="9097963"/>
          <p14:tracePt t="111681" x="14884400" y="9142413"/>
          <p14:tracePt t="111689" x="14862175" y="9164638"/>
          <p14:tracePt t="111698" x="14839950" y="9164638"/>
          <p14:tracePt t="111699" x="14839950" y="9186863"/>
          <p14:tracePt t="111705" x="14817725" y="9186863"/>
          <p14:tracePt t="111714" x="14817725" y="9210675"/>
          <p14:tracePt t="111736" x="14795500" y="9210675"/>
          <p14:tracePt t="111738" x="14795500" y="9232900"/>
          <p14:tracePt t="111752" x="14773275" y="9232900"/>
          <p14:tracePt t="111759" x="14751050" y="9232900"/>
          <p14:tracePt t="111765" x="14751050" y="9255125"/>
          <p14:tracePt t="111780" x="14728825" y="9255125"/>
          <p14:tracePt t="111789" x="14728825" y="9277350"/>
          <p14:tracePt t="111810" x="14706600" y="9277350"/>
          <p14:tracePt t="111818" x="14706600" y="9299575"/>
          <p14:tracePt t="111825" x="14706600" y="9321800"/>
          <p14:tracePt t="111841" x="14684375" y="9321800"/>
          <p14:tracePt t="111848" x="14684375" y="9344025"/>
          <p14:tracePt t="111870" x="14684375" y="9366250"/>
          <p14:tracePt t="111877" x="14684375" y="9388475"/>
          <p14:tracePt t="111885" x="14684375" y="9410700"/>
          <p14:tracePt t="111892" x="14684375" y="9432925"/>
          <p14:tracePt t="111900" x="14684375" y="9455150"/>
          <p14:tracePt t="111908" x="14684375" y="9478963"/>
          <p14:tracePt t="111915" x="14684375" y="9501188"/>
          <p14:tracePt t="111923" x="14684375" y="9523413"/>
          <p14:tracePt t="111946" x="14684375" y="9545638"/>
          <p14:tracePt t="112285" x="14684375" y="9567863"/>
          <p14:tracePt t="112292" x="14684375" y="9590088"/>
          <p14:tracePt t="112299" x="14684375" y="9612313"/>
          <p14:tracePt t="112306" x="14684375" y="9634538"/>
          <p14:tracePt t="112313" x="14684375" y="9656763"/>
          <p14:tracePt t="112320" x="14684375" y="9678988"/>
          <p14:tracePt t="112328" x="14684375" y="9723438"/>
          <p14:tracePt t="112343" x="14684375" y="9747250"/>
          <p14:tracePt t="112350" x="14662150" y="9747250"/>
          <p14:tracePt t="112365" x="14662150" y="9769475"/>
          <p14:tracePt t="112381" x="14662150" y="9791700"/>
          <p14:tracePt t="112395" x="14617700" y="9813925"/>
          <p14:tracePt t="112410" x="14617700" y="9836150"/>
          <p14:tracePt t="112418" x="14593888" y="9858375"/>
          <p14:tracePt t="112425" x="14571663" y="9925050"/>
          <p14:tracePt t="112432" x="14549438" y="9991725"/>
          <p14:tracePt t="112440" x="14527213" y="10013950"/>
          <p14:tracePt t="112448" x="14527213" y="10082213"/>
          <p14:tracePt t="112457" x="14527213" y="10126663"/>
          <p14:tracePt t="112462" x="14504988" y="10193338"/>
          <p14:tracePt t="112470" x="14482763" y="10306050"/>
          <p14:tracePt t="112478" x="14460538" y="10350500"/>
          <p14:tracePt t="112485" x="14460538" y="10394950"/>
          <p14:tracePt t="112492" x="14460538" y="10417175"/>
          <p14:tracePt t="112500" x="14460538" y="10461625"/>
          <p14:tracePt t="112508" x="14460538" y="10506075"/>
          <p14:tracePt t="112515" x="14460538" y="10550525"/>
          <p14:tracePt t="112523" x="14460538" y="10574338"/>
          <p14:tracePt t="112532" x="14460538" y="10596563"/>
          <p14:tracePt t="112539" x="14460538" y="10618788"/>
          <p14:tracePt t="112547" x="14460538" y="10641013"/>
          <p14:tracePt t="112556" x="14460538" y="10663238"/>
          <p14:tracePt t="112575" x="14460538" y="10685463"/>
          <p14:tracePt t="112670" x="14527213" y="10685463"/>
          <p14:tracePt t="112674" x="14549438" y="10685463"/>
          <p14:tracePt t="112695" x="14571663" y="10685463"/>
          <p14:tracePt t="112750" x="14593888" y="10685463"/>
          <p14:tracePt t="112756" x="14617700" y="10685463"/>
          <p14:tracePt t="112810" x="14639925" y="10685463"/>
          <p14:tracePt t="112817" x="14662150" y="10685463"/>
          <p14:tracePt t="112839" x="14684375" y="10685463"/>
          <p14:tracePt t="113007" x="14706600" y="10685463"/>
          <p14:tracePt t="113034" x="14706600" y="10707688"/>
          <p14:tracePt t="113050" x="14706600" y="10729913"/>
          <p14:tracePt t="113063" x="14706600" y="10752138"/>
          <p14:tracePt t="113581" x="14706600" y="10818813"/>
          <p14:tracePt t="113588" x="14706600" y="10841038"/>
          <p14:tracePt t="113595" x="14706600" y="10864850"/>
          <p14:tracePt t="113611" x="14706600" y="10887075"/>
          <p14:tracePt t="113771" x="14706600" y="10998200"/>
          <p14:tracePt t="113792" x="14706600" y="11020425"/>
          <p14:tracePt t="115239" x="14706600" y="10975975"/>
          <p14:tracePt t="115245" x="14706600" y="10953750"/>
          <p14:tracePt t="115261" x="14706600" y="10909300"/>
          <p14:tracePt t="115276" x="14728825" y="10909300"/>
          <p14:tracePt t="115283" x="14728825" y="10887075"/>
          <p14:tracePt t="117252" x="14706600" y="10953750"/>
          <p14:tracePt t="117255" x="14684375" y="10953750"/>
          <p14:tracePt t="117270" x="14662150" y="10975975"/>
          <p14:tracePt t="117460" x="14684375" y="10975975"/>
          <p14:tracePt t="117467" x="14751050" y="10975975"/>
          <p14:tracePt t="117472" x="14795500" y="10975975"/>
          <p14:tracePt t="117481" x="14817725" y="10953750"/>
          <p14:tracePt t="117488" x="14839950" y="10953750"/>
          <p14:tracePt t="117496" x="14884400" y="10953750"/>
          <p14:tracePt t="117503" x="14908213" y="10953750"/>
          <p14:tracePt t="117518" x="14930438" y="10953750"/>
          <p14:tracePt t="117526" x="14952663" y="10953750"/>
          <p14:tracePt t="117595" x="14974888" y="10953750"/>
          <p14:tracePt t="117679" x="14839950" y="10887075"/>
          <p14:tracePt t="117682" x="14817725" y="10887075"/>
          <p14:tracePt t="117690" x="14773275" y="10887075"/>
          <p14:tracePt t="117699" x="14773275" y="10864850"/>
          <p14:tracePt t="117828" x="14795500" y="10864850"/>
          <p14:tracePt t="117834" x="14817725" y="10864850"/>
          <p14:tracePt t="117840" x="14862175" y="10864850"/>
          <p14:tracePt t="117848" x="14908213" y="10864850"/>
          <p14:tracePt t="117855" x="14952663" y="10864850"/>
          <p14:tracePt t="117864" x="14997113" y="10864850"/>
          <p14:tracePt t="117880" x="15019338" y="10864850"/>
          <p14:tracePt t="117885" x="15041563" y="10864850"/>
          <p14:tracePt t="118006" x="14930438" y="10864850"/>
          <p14:tracePt t="118013" x="14884400" y="10864850"/>
          <p14:tracePt t="118020" x="14862175" y="10864850"/>
          <p14:tracePt t="118028" x="14839950" y="10864850"/>
          <p14:tracePt t="118036" x="14817725" y="10864850"/>
          <p14:tracePt t="118043" x="14817725" y="10887075"/>
          <p14:tracePt t="118050" x="14795500" y="10887075"/>
          <p14:tracePt t="118058" x="14773275" y="10887075"/>
          <p14:tracePt t="119380" x="14795500" y="10887075"/>
          <p14:tracePt t="119778" x="14817725" y="10864850"/>
          <p14:tracePt t="121338" x="14817725" y="10887075"/>
          <p14:tracePt t="121346" x="14817725" y="10909300"/>
          <p14:tracePt t="121358" x="14817725" y="10931525"/>
          <p14:tracePt t="121765" x="14817725" y="10864850"/>
          <p14:tracePt t="121770" x="14817725" y="10841038"/>
          <p14:tracePt t="121802" x="14817725" y="10818813"/>
          <p14:tracePt t="121824" x="14817725" y="10796588"/>
          <p14:tracePt t="121831" x="14817725" y="10774363"/>
          <p14:tracePt t="121884" x="14817725" y="10752138"/>
          <p14:tracePt t="122409" x="14817725" y="10796588"/>
          <p14:tracePt t="122415" x="14795500" y="10796588"/>
          <p14:tracePt t="122423" x="14795500" y="10841038"/>
          <p14:tracePt t="122430" x="14773275" y="10864850"/>
          <p14:tracePt t="122438" x="14773275" y="10887075"/>
          <p14:tracePt t="122445" x="14773275" y="10909300"/>
          <p14:tracePt t="122453" x="14751050" y="10931525"/>
          <p14:tracePt t="122461" x="14751050" y="10953750"/>
          <p14:tracePt t="122485" x="14751050" y="10975975"/>
          <p14:tracePt t="122491" x="14751050" y="10998200"/>
          <p14:tracePt t="122666" x="14795500" y="10864850"/>
          <p14:tracePt t="122673" x="14839950" y="10796588"/>
          <p14:tracePt t="122678" x="14884400" y="10685463"/>
          <p14:tracePt t="122686" x="14884400" y="10574338"/>
          <p14:tracePt t="122693" x="14908213" y="10439400"/>
          <p14:tracePt t="122702" x="14908213" y="10350500"/>
          <p14:tracePt t="122709" x="14908213" y="10282238"/>
          <p14:tracePt t="122718" x="14908213" y="10260013"/>
          <p14:tracePt t="122727" x="14884400" y="10215563"/>
          <p14:tracePt t="122785" x="14839950" y="10215563"/>
          <p14:tracePt t="122806" x="14839950" y="10237788"/>
          <p14:tracePt t="122813" x="14839950" y="10260013"/>
          <p14:tracePt t="122820" x="14839950" y="10282238"/>
          <p14:tracePt t="122828" x="14839950" y="10328275"/>
          <p14:tracePt t="122835" x="14839950" y="10350500"/>
          <p14:tracePt t="122850" x="14862175" y="10372725"/>
          <p14:tracePt t="122859" x="14862175" y="10394950"/>
          <p14:tracePt t="122865" x="14908213" y="10417175"/>
          <p14:tracePt t="122873" x="14908213" y="10439400"/>
          <p14:tracePt t="122881" x="14930438" y="10461625"/>
          <p14:tracePt t="122896" x="14952663" y="10483850"/>
          <p14:tracePt t="122911" x="14952663" y="10506075"/>
          <p14:tracePt t="122911" x="14974888" y="10506075"/>
          <p14:tracePt t="122920" x="14974888" y="10528300"/>
          <p14:tracePt t="122925" x="14997113" y="10550525"/>
          <p14:tracePt t="122941" x="14997113" y="10574338"/>
          <p14:tracePt t="122955" x="15019338" y="10574338"/>
          <p14:tracePt t="123011" x="15019338" y="10596563"/>
          <p14:tracePt t="123056" x="14974888" y="10641013"/>
          <p14:tracePt t="123062" x="14952663" y="10641013"/>
          <p14:tracePt t="123068" x="14930438" y="10641013"/>
          <p14:tracePt t="123077" x="14908213" y="10663238"/>
          <p14:tracePt t="123090" x="14884400" y="10663238"/>
          <p14:tracePt t="123105" x="14862175" y="10663238"/>
          <p14:tracePt t="123113" x="14862175" y="10707688"/>
          <p14:tracePt t="123120" x="14839950" y="10707688"/>
          <p14:tracePt t="123136" x="14817725" y="10729913"/>
          <p14:tracePt t="123159" x="14795500" y="10729913"/>
          <p14:tracePt t="123370" x="14795500" y="10752138"/>
          <p14:tracePt t="123384" x="14773275" y="10774363"/>
          <p14:tracePt t="123415" x="14751050" y="10774363"/>
          <p14:tracePt t="123428" x="14751050" y="10796588"/>
          <p14:tracePt t="123481" x="14728825" y="10818813"/>
          <p14:tracePt t="123526" x="14706600" y="10818813"/>
          <p14:tracePt t="124991" x="14728825" y="10752138"/>
          <p14:tracePt t="124997" x="14728825" y="10729913"/>
          <p14:tracePt t="125010" x="14751050" y="10707688"/>
          <p14:tracePt t="125253" x="14751050" y="10729913"/>
          <p14:tracePt t="125258" x="14751050" y="10752138"/>
          <p14:tracePt t="125266" x="14751050" y="10774363"/>
          <p14:tracePt t="126281" x="14728825" y="10774363"/>
          <p14:tracePt t="126288" x="14706600" y="10796588"/>
          <p14:tracePt t="126356" x="14684375" y="10796588"/>
          <p14:tracePt t="126818" x="14662150" y="10796588"/>
          <p14:tracePt t="126871" x="14617700" y="10796588"/>
          <p14:tracePt t="126984" x="14593888" y="10796588"/>
          <p14:tracePt t="127008" x="14571663" y="10796588"/>
          <p14:tracePt t="127021" x="14549438" y="10796588"/>
          <p14:tracePt t="127078" x="14527213" y="10796588"/>
          <p14:tracePt t="127095" x="14504988" y="10796588"/>
          <p14:tracePt t="127103" x="14482763" y="10796588"/>
          <p14:tracePt t="127118" x="14460538" y="10796588"/>
          <p14:tracePt t="127133" x="14438313" y="10796588"/>
          <p14:tracePt t="127148" x="14416088" y="10796588"/>
          <p14:tracePt t="127163" x="14393863" y="10796588"/>
          <p14:tracePt t="127188" x="14371638" y="10796588"/>
          <p14:tracePt t="127208" x="14349413" y="10774363"/>
          <p14:tracePt t="127223" x="14327188" y="10752138"/>
          <p14:tracePt t="127238" x="14303375" y="10752138"/>
          <p14:tracePt t="127245" x="14281150" y="10752138"/>
          <p14:tracePt t="127316" x="14258925" y="10729913"/>
          <p14:tracePt t="127321" x="14236700" y="10729913"/>
          <p14:tracePt t="127329" x="14214475" y="10729913"/>
          <p14:tracePt t="127343" x="14214475" y="10707688"/>
          <p14:tracePt t="127359" x="14192250" y="10707688"/>
          <p14:tracePt t="127481" x="14393863" y="10574338"/>
          <p14:tracePt t="127488" x="14482763" y="10550525"/>
          <p14:tracePt t="127503" x="14684375" y="10483850"/>
          <p14:tracePt t="127509" x="14817725" y="10439400"/>
          <p14:tracePt t="127516" x="14908213" y="10394950"/>
          <p14:tracePt t="127533" x="15332075" y="10237788"/>
          <p14:tracePt t="127539" x="15578138" y="10148888"/>
          <p14:tracePt t="127545" x="15890875" y="10013950"/>
          <p14:tracePt t="127560" x="16136938" y="9902825"/>
          <p14:tracePt t="127563" x="16494125" y="9747250"/>
          <p14:tracePt t="127568" x="16897350" y="9567863"/>
          <p14:tracePt t="127575" x="17365663" y="9321800"/>
          <p14:tracePt t="127582" x="17813338" y="9097963"/>
          <p14:tracePt t="127591" x="18037175" y="8918575"/>
          <p14:tracePt t="127599" x="18327688" y="8740775"/>
          <p14:tracePt t="127608" x="18549938" y="8516938"/>
          <p14:tracePt t="127616" x="18729325" y="8315325"/>
          <p14:tracePt t="127626" x="18864263" y="8115300"/>
          <p14:tracePt t="127634" x="18975388" y="7935913"/>
          <p14:tracePt t="127640" x="19019838" y="7778750"/>
          <p14:tracePt t="127649" x="19086513" y="7532688"/>
          <p14:tracePt t="127657" x="19199225" y="7219950"/>
          <p14:tracePt t="127666" x="19243675" y="6884988"/>
          <p14:tracePt t="127666" x="19310350" y="6483350"/>
          <p14:tracePt t="127674" x="19332575" y="6237288"/>
          <p14:tracePt t="127682" x="19354800" y="5789613"/>
          <p14:tracePt t="127690" x="19354800" y="5230813"/>
          <p14:tracePt t="127700" x="19354800" y="4738688"/>
          <p14:tracePt t="127707" x="19354800" y="4113213"/>
          <p14:tracePt t="127716" x="19221450" y="3352800"/>
          <p14:tracePt t="127724" x="19130963" y="2884488"/>
          <p14:tracePt t="127733" x="18908713" y="2146300"/>
          <p14:tracePt t="127734" x="18684875" y="1474788"/>
          <p14:tracePt t="127741" x="18438813" y="693738"/>
        </p14:tracePtLst>
      </p14:laserTrace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10FDB29-3BC6-1EB0-7862-F6208CE5073B}"/>
              </a:ext>
            </a:extLst>
          </p:cNvPr>
          <p:cNvSpPr/>
          <p:nvPr/>
        </p:nvSpPr>
        <p:spPr>
          <a:xfrm>
            <a:off x="4267755" y="1070808"/>
            <a:ext cx="16156503" cy="146437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401" b="1" dirty="0"/>
              <a:t>Discussions on results</a:t>
            </a:r>
            <a:r>
              <a:rPr lang="en-US" sz="8001" b="1" dirty="0"/>
              <a:t>…..</a:t>
            </a:r>
            <a:r>
              <a:rPr lang="en-US" sz="4801" b="1" dirty="0"/>
              <a:t>Continue</a:t>
            </a:r>
          </a:p>
        </p:txBody>
      </p:sp>
      <p:sp>
        <p:nvSpPr>
          <p:cNvPr id="38915" name="Rectangle 4">
            <a:extLst>
              <a:ext uri="{FF2B5EF4-FFF2-40B4-BE49-F238E27FC236}">
                <a16:creationId xmlns:a16="http://schemas.microsoft.com/office/drawing/2014/main" id="{3EFE0B9B-DEB1-AF5F-684E-0450029C65BF}"/>
              </a:ext>
            </a:extLst>
          </p:cNvPr>
          <p:cNvSpPr>
            <a:spLocks noChangeArrowheads="1"/>
          </p:cNvSpPr>
          <p:nvPr/>
        </p:nvSpPr>
        <p:spPr bwMode="auto">
          <a:xfrm>
            <a:off x="4115336" y="4119206"/>
            <a:ext cx="16156503" cy="6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anose="05000000000000000000" pitchFamily="2" charset="2"/>
              <a:buChar char="q"/>
            </a:pPr>
            <a:endParaRPr lang="en-US" altLang="en-US" sz="3601"/>
          </a:p>
        </p:txBody>
      </p:sp>
      <p:sp>
        <p:nvSpPr>
          <p:cNvPr id="38916" name="Rectangle 1">
            <a:extLst>
              <a:ext uri="{FF2B5EF4-FFF2-40B4-BE49-F238E27FC236}">
                <a16:creationId xmlns:a16="http://schemas.microsoft.com/office/drawing/2014/main" id="{E4DB4985-829A-5C3F-F37A-68016EEA580C}"/>
              </a:ext>
            </a:extLst>
          </p:cNvPr>
          <p:cNvSpPr>
            <a:spLocks noChangeArrowheads="1"/>
          </p:cNvSpPr>
          <p:nvPr/>
        </p:nvSpPr>
        <p:spPr bwMode="auto">
          <a:xfrm>
            <a:off x="3810496" y="2499745"/>
            <a:ext cx="16613763" cy="6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endParaRPr lang="en-GB" altLang="en-US" sz="3601"/>
          </a:p>
        </p:txBody>
      </p:sp>
      <p:sp>
        <p:nvSpPr>
          <p:cNvPr id="38917" name="Rectangle 1">
            <a:extLst>
              <a:ext uri="{FF2B5EF4-FFF2-40B4-BE49-F238E27FC236}">
                <a16:creationId xmlns:a16="http://schemas.microsoft.com/office/drawing/2014/main" id="{A59F6491-361E-95C9-5BFC-E669F6D7CD87}"/>
              </a:ext>
            </a:extLst>
          </p:cNvPr>
          <p:cNvSpPr>
            <a:spLocks noChangeArrowheads="1"/>
          </p:cNvSpPr>
          <p:nvPr/>
        </p:nvSpPr>
        <p:spPr bwMode="auto">
          <a:xfrm>
            <a:off x="3797794" y="7723300"/>
            <a:ext cx="16613763" cy="427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lvl="1" algn="just">
              <a:spcAft>
                <a:spcPts val="2400"/>
              </a:spcAft>
              <a:buFont typeface="Wingdings" panose="05000000000000000000" pitchFamily="2" charset="2"/>
              <a:buChar char="Ø"/>
            </a:pPr>
            <a:r>
              <a:rPr lang="en-GB" altLang="en-US" sz="3601" dirty="0">
                <a:solidFill>
                  <a:srgbClr val="002060"/>
                </a:solidFill>
              </a:rPr>
              <a:t>The results from above shown figures, It is observed that ground settlement value decreases by 14% when ground condition is changed from the state of loose to medium silty fine sand to the state of medium to dense silty sand even at same depth of tunnel. </a:t>
            </a:r>
          </a:p>
          <a:p>
            <a:pPr lvl="1" algn="just">
              <a:spcAft>
                <a:spcPts val="2400"/>
              </a:spcAft>
              <a:buFont typeface="Wingdings" panose="05000000000000000000" pitchFamily="2" charset="2"/>
              <a:buChar char="Ø"/>
            </a:pPr>
            <a:r>
              <a:rPr lang="en-GB" altLang="en-US" sz="3601" dirty="0">
                <a:solidFill>
                  <a:srgbClr val="002060"/>
                </a:solidFill>
              </a:rPr>
              <a:t>Ground settlement value decreases by 25% when ground condition is changed from the state of medium to dense silty sand to the state of very stiff sandy clayey silt, even when depth of tunnel remains the same. </a:t>
            </a:r>
          </a:p>
        </p:txBody>
      </p:sp>
      <p:pic>
        <p:nvPicPr>
          <p:cNvPr id="38918" name="Picture 4">
            <a:extLst>
              <a:ext uri="{FF2B5EF4-FFF2-40B4-BE49-F238E27FC236}">
                <a16:creationId xmlns:a16="http://schemas.microsoft.com/office/drawing/2014/main" id="{9FF1CB51-7D9F-C3D7-2787-D1DE256087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5336" y="2791885"/>
            <a:ext cx="8367215" cy="4880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5">
            <a:extLst>
              <a:ext uri="{FF2B5EF4-FFF2-40B4-BE49-F238E27FC236}">
                <a16:creationId xmlns:a16="http://schemas.microsoft.com/office/drawing/2014/main" id="{FDD6B635-A341-4DAA-080C-A95C9C2EDB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4829" y="2791885"/>
            <a:ext cx="7786114" cy="4931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6D910C5A-F958-9C9A-49AE-A1559726416F}"/>
              </a:ext>
            </a:extLst>
          </p:cNvPr>
          <p:cNvSpPr/>
          <p:nvPr/>
        </p:nvSpPr>
        <p:spPr>
          <a:xfrm>
            <a:off x="3962915" y="1070809"/>
            <a:ext cx="16613763" cy="126006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801" b="1" dirty="0"/>
              <a:t>Conclusions</a:t>
            </a:r>
          </a:p>
        </p:txBody>
      </p:sp>
      <p:sp>
        <p:nvSpPr>
          <p:cNvPr id="39939" name="TextBox 8">
            <a:extLst>
              <a:ext uri="{FF2B5EF4-FFF2-40B4-BE49-F238E27FC236}">
                <a16:creationId xmlns:a16="http://schemas.microsoft.com/office/drawing/2014/main" id="{658C03F0-B626-36AF-1381-2E1824A74155}"/>
              </a:ext>
            </a:extLst>
          </p:cNvPr>
          <p:cNvSpPr txBox="1">
            <a:spLocks noChangeArrowheads="1"/>
          </p:cNvSpPr>
          <p:nvPr/>
        </p:nvSpPr>
        <p:spPr bwMode="auto">
          <a:xfrm>
            <a:off x="3962915" y="2330870"/>
            <a:ext cx="16461345" cy="978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5425" indent="-2254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3601"/>
              </a:spcAft>
              <a:buFont typeface="Wingdings" panose="05000000000000000000" pitchFamily="2" charset="2"/>
              <a:buChar char="Ø"/>
            </a:pPr>
            <a:r>
              <a:rPr lang="en-US" altLang="en-US" sz="3601" dirty="0">
                <a:solidFill>
                  <a:srgbClr val="002060"/>
                </a:solidFill>
              </a:rPr>
              <a:t>Ground settlement results obtained from numerical models (FEM) is very close to actual ground settlement data recorded at project site. Hence, it can be concluded that numerical models (FEM) gives more reliable results among all others predictive methods for obtaining surface settlement. </a:t>
            </a:r>
          </a:p>
          <a:p>
            <a:pPr algn="just">
              <a:spcAft>
                <a:spcPts val="3601"/>
              </a:spcAft>
              <a:buFont typeface="Wingdings" panose="05000000000000000000" pitchFamily="2" charset="2"/>
              <a:buChar char="Ø"/>
            </a:pPr>
            <a:r>
              <a:rPr lang="en-GB" altLang="en-US" sz="3601" dirty="0">
                <a:solidFill>
                  <a:srgbClr val="002060"/>
                </a:solidFill>
              </a:rPr>
              <a:t>The ground settlement varies with the variation of subsurface deposits and various depths of tunnel. A shallow depth tunnel tends to have relatively greater eﬀect on ground than the deeper one. Ground settlement decreases with change of soil layer from silty sand to clayey silt.</a:t>
            </a:r>
          </a:p>
          <a:p>
            <a:pPr algn="just">
              <a:spcAft>
                <a:spcPts val="3601"/>
              </a:spcAft>
              <a:buFont typeface="Wingdings" panose="05000000000000000000" pitchFamily="2" charset="2"/>
              <a:buChar char="Ø"/>
            </a:pPr>
            <a:r>
              <a:rPr lang="en-GB" altLang="en-US" sz="3601" dirty="0">
                <a:solidFill>
                  <a:srgbClr val="002060"/>
                </a:solidFill>
              </a:rPr>
              <a:t>Ground settlement gradually decreases with increase in overburden pressure i.e. depth of tunnel. Ground settlement value reduces by 9-29% when overburden pressure as well as depth of tunnel increase by 10-41% even with same ground condition. </a:t>
            </a:r>
          </a:p>
          <a:p>
            <a:pPr algn="just">
              <a:spcAft>
                <a:spcPts val="3601"/>
              </a:spcAft>
              <a:buFont typeface="Wingdings" panose="05000000000000000000" pitchFamily="2" charset="2"/>
              <a:buChar char="Ø"/>
            </a:pPr>
            <a:r>
              <a:rPr lang="en-GB" altLang="en-US" sz="3601" dirty="0">
                <a:solidFill>
                  <a:srgbClr val="002060"/>
                </a:solidFill>
              </a:rPr>
              <a:t>With change of ground conditions from silty sand to clayey silt, the ground settlement reduces significantly by 14% to 25%, even when depth of tunnel remains the same.</a:t>
            </a:r>
            <a:r>
              <a:rPr lang="en-US" altLang="en-US" sz="3601" dirty="0">
                <a:solidFill>
                  <a:srgbClr val="002060"/>
                </a:solidFill>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5">
            <a:extLst>
              <a:ext uri="{FF2B5EF4-FFF2-40B4-BE49-F238E27FC236}">
                <a16:creationId xmlns:a16="http://schemas.microsoft.com/office/drawing/2014/main" id="{9422AB9C-BA4B-0AAA-9567-EE93F92D2CB2}"/>
              </a:ext>
            </a:extLst>
          </p:cNvPr>
          <p:cNvSpPr>
            <a:spLocks noChangeArrowheads="1"/>
          </p:cNvSpPr>
          <p:nvPr/>
        </p:nvSpPr>
        <p:spPr bwMode="auto">
          <a:xfrm>
            <a:off x="3969267" y="2036135"/>
            <a:ext cx="16315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2400"/>
              </a:spcAft>
              <a:buFont typeface="Wingdings" panose="05000000000000000000" pitchFamily="2" charset="2"/>
              <a:buChar char="Ø"/>
            </a:pPr>
            <a:endParaRPr lang="en-US" altLang="en-US" sz="3200">
              <a:solidFill>
                <a:srgbClr val="002060"/>
              </a:solidFill>
            </a:endParaRPr>
          </a:p>
        </p:txBody>
      </p:sp>
      <p:sp>
        <p:nvSpPr>
          <p:cNvPr id="7" name="Rounded Rectangle 2">
            <a:extLst>
              <a:ext uri="{FF2B5EF4-FFF2-40B4-BE49-F238E27FC236}">
                <a16:creationId xmlns:a16="http://schemas.microsoft.com/office/drawing/2014/main" id="{7F2244D6-AA16-B4EF-4D0F-ED1496D78DBB}"/>
              </a:ext>
            </a:extLst>
          </p:cNvPr>
          <p:cNvSpPr/>
          <p:nvPr/>
        </p:nvSpPr>
        <p:spPr>
          <a:xfrm>
            <a:off x="3969267" y="2375904"/>
            <a:ext cx="16315274" cy="11919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401" b="1" dirty="0"/>
              <a:t>Acknowledgement</a:t>
            </a:r>
          </a:p>
        </p:txBody>
      </p:sp>
      <p:sp>
        <p:nvSpPr>
          <p:cNvPr id="41988" name="Rectangle 7">
            <a:extLst>
              <a:ext uri="{FF2B5EF4-FFF2-40B4-BE49-F238E27FC236}">
                <a16:creationId xmlns:a16="http://schemas.microsoft.com/office/drawing/2014/main" id="{65BED1A4-A431-CA37-F4F2-B4A9AC501B2A}"/>
              </a:ext>
            </a:extLst>
          </p:cNvPr>
          <p:cNvSpPr>
            <a:spLocks noChangeArrowheads="1"/>
          </p:cNvSpPr>
          <p:nvPr/>
        </p:nvSpPr>
        <p:spPr bwMode="auto">
          <a:xfrm>
            <a:off x="3899407" y="4414520"/>
            <a:ext cx="16169205" cy="1939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2400"/>
              </a:spcAft>
              <a:buFont typeface="Wingdings" panose="05000000000000000000" pitchFamily="2" charset="2"/>
              <a:buChar char="Ø"/>
            </a:pPr>
            <a:r>
              <a:rPr lang="en-GB" altLang="en-US" sz="3601">
                <a:solidFill>
                  <a:srgbClr val="002060"/>
                </a:solidFill>
              </a:rPr>
              <a:t>The authors acknowledge the support from the entire team involved in the project of Delhi Metro Rail Corporation Dwarka-Najafgarh corridor.</a:t>
            </a:r>
          </a:p>
          <a:p>
            <a:pPr algn="just">
              <a:spcAft>
                <a:spcPts val="2400"/>
              </a:spcAft>
              <a:buFont typeface="Wingdings" panose="05000000000000000000" pitchFamily="2" charset="2"/>
              <a:buChar char="Ø"/>
            </a:pPr>
            <a:endParaRPr lang="en-GB" altLang="en-US" sz="2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A00153CD-1A8D-EC68-B659-086708227089}"/>
              </a:ext>
            </a:extLst>
          </p:cNvPr>
          <p:cNvSpPr/>
          <p:nvPr/>
        </p:nvSpPr>
        <p:spPr>
          <a:xfrm>
            <a:off x="2254543" y="3836595"/>
            <a:ext cx="20309944" cy="337156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401" b="1" dirty="0"/>
              <a:t>Case Study -2: </a:t>
            </a:r>
          </a:p>
          <a:p>
            <a:pPr>
              <a:defRPr/>
            </a:pPr>
            <a:r>
              <a:rPr lang="en-US" sz="6401" b="1" dirty="0"/>
              <a:t>Simple and Rapid Methods for Designing of Tunnel Structure in Rock.</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FF4449-17F1-8115-F39B-0E3F9F3BF08E}"/>
              </a:ext>
            </a:extLst>
          </p:cNvPr>
          <p:cNvSpPr txBox="1"/>
          <p:nvPr/>
        </p:nvSpPr>
        <p:spPr>
          <a:xfrm>
            <a:off x="2371720" y="381745"/>
            <a:ext cx="20595731" cy="4617995"/>
          </a:xfrm>
          <a:prstGeom prst="rect">
            <a:avLst/>
          </a:prstGeom>
          <a:noFill/>
        </p:spPr>
        <p:txBody>
          <a:bodyPr>
            <a:spAutoFit/>
          </a:bodyPr>
          <a:lstStyle/>
          <a:p>
            <a:pPr algn="just">
              <a:lnSpc>
                <a:spcPct val="107000"/>
              </a:lnSpc>
              <a:spcAft>
                <a:spcPts val="1600"/>
              </a:spcAft>
              <a:defRPr/>
            </a:pPr>
            <a:r>
              <a:rPr lang="en-GB" sz="4801" b="1" dirty="0">
                <a:solidFill>
                  <a:srgbClr val="002060"/>
                </a:solidFill>
              </a:rPr>
              <a:t>DESIGNING OF TUNNEL STRUCTURE IN ROCK </a:t>
            </a:r>
            <a:endParaRPr lang="en-IN" sz="4801" b="1" dirty="0">
              <a:solidFill>
                <a:srgbClr val="002060"/>
              </a:solidFill>
            </a:endParaRPr>
          </a:p>
          <a:p>
            <a:pPr algn="just">
              <a:spcAft>
                <a:spcPts val="1600"/>
              </a:spcAft>
              <a:defRPr/>
            </a:pPr>
            <a:r>
              <a:rPr lang="en-GB" sz="3601" dirty="0">
                <a:solidFill>
                  <a:srgbClr val="002060"/>
                </a:solidFill>
              </a:rPr>
              <a:t>In the tunnelling on rocky strata, structural design is mainly required for design of tunnel supporting system, deciding of tunnel geometry with excavated periphery and minimum distance between two adjacent tunnels. Following three methods are available for design of tunnel supports:</a:t>
            </a:r>
            <a:endParaRPr lang="en-IN" sz="3601" dirty="0">
              <a:solidFill>
                <a:srgbClr val="002060"/>
              </a:solidFill>
            </a:endParaRPr>
          </a:p>
          <a:p>
            <a:pPr marL="685903" indent="-685903" algn="just">
              <a:buFont typeface="+mj-lt"/>
              <a:buAutoNum type="romanLcParenR"/>
              <a:defRPr/>
            </a:pPr>
            <a:r>
              <a:rPr lang="en-GB" sz="3601" dirty="0">
                <a:solidFill>
                  <a:srgbClr val="002060"/>
                </a:solidFill>
              </a:rPr>
              <a:t>Empirical Methods</a:t>
            </a:r>
            <a:endParaRPr lang="en-IN" sz="3601" dirty="0">
              <a:solidFill>
                <a:srgbClr val="002060"/>
              </a:solidFill>
            </a:endParaRPr>
          </a:p>
          <a:p>
            <a:pPr marL="685903" indent="-685903" algn="just">
              <a:buFont typeface="+mj-lt"/>
              <a:buAutoNum type="romanLcParenR"/>
              <a:defRPr/>
            </a:pPr>
            <a:r>
              <a:rPr lang="en-GB" sz="3601" dirty="0">
                <a:solidFill>
                  <a:srgbClr val="002060"/>
                </a:solidFill>
              </a:rPr>
              <a:t>Analytical Methods</a:t>
            </a:r>
            <a:endParaRPr lang="en-IN" sz="3601" dirty="0">
              <a:solidFill>
                <a:srgbClr val="002060"/>
              </a:solidFill>
            </a:endParaRPr>
          </a:p>
          <a:p>
            <a:pPr marL="685903" indent="-685903" algn="just">
              <a:spcAft>
                <a:spcPts val="1600"/>
              </a:spcAft>
              <a:buFont typeface="+mj-lt"/>
              <a:buAutoNum type="romanLcParenR"/>
              <a:defRPr/>
            </a:pPr>
            <a:r>
              <a:rPr lang="en-GB" sz="3601" dirty="0">
                <a:solidFill>
                  <a:srgbClr val="002060"/>
                </a:solidFill>
              </a:rPr>
              <a:t>Numerical Methods</a:t>
            </a:r>
            <a:endParaRPr lang="en-IN" sz="3601" dirty="0">
              <a:solidFill>
                <a:srgbClr val="002060"/>
              </a:solidFill>
            </a:endParaRPr>
          </a:p>
        </p:txBody>
      </p:sp>
      <p:sp>
        <p:nvSpPr>
          <p:cNvPr id="46083" name="TextBox 6">
            <a:extLst>
              <a:ext uri="{FF2B5EF4-FFF2-40B4-BE49-F238E27FC236}">
                <a16:creationId xmlns:a16="http://schemas.microsoft.com/office/drawing/2014/main" id="{8ADBB94B-340E-88EC-7D29-7B07F2B5AD79}"/>
              </a:ext>
            </a:extLst>
          </p:cNvPr>
          <p:cNvSpPr txBox="1">
            <a:spLocks noChangeArrowheads="1"/>
          </p:cNvSpPr>
          <p:nvPr/>
        </p:nvSpPr>
        <p:spPr bwMode="auto">
          <a:xfrm>
            <a:off x="2371720" y="4909320"/>
            <a:ext cx="21567408" cy="7187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07000"/>
              </a:lnSpc>
            </a:pPr>
            <a:r>
              <a:rPr lang="en-US" altLang="en-US" sz="3601" b="1" dirty="0">
                <a:solidFill>
                  <a:srgbClr val="002060"/>
                </a:solidFill>
              </a:rPr>
              <a:t>Empirical Methods </a:t>
            </a:r>
          </a:p>
          <a:p>
            <a:pPr algn="just">
              <a:lnSpc>
                <a:spcPct val="107000"/>
              </a:lnSpc>
            </a:pPr>
            <a:r>
              <a:rPr lang="en-US" altLang="en-US" sz="3601" dirty="0">
                <a:solidFill>
                  <a:srgbClr val="002060"/>
                </a:solidFill>
              </a:rPr>
              <a:t>Various empirical methods have been developed over the years for classification of the rock mass. Ritter (1879) attempted an empirical approach for tunnel design focused on defining support requirements. Terzaghi (1946) developed a rational empirical method for classification and evaluation of rock and rock loads which is used for designing of tunnel support. Lauffer (1958) suggested that actual stand-up time for an unsupported span is interrelated with the quality of the rock mass. Most of the classification schemes (Wickham et al (1972), </a:t>
            </a:r>
            <a:r>
              <a:rPr lang="en-US" altLang="en-US" sz="3601" dirty="0" err="1">
                <a:solidFill>
                  <a:srgbClr val="002060"/>
                </a:solidFill>
              </a:rPr>
              <a:t>Bieniawski</a:t>
            </a:r>
            <a:r>
              <a:rPr lang="en-US" altLang="en-US" sz="3601" dirty="0">
                <a:solidFill>
                  <a:srgbClr val="002060"/>
                </a:solidFill>
              </a:rPr>
              <a:t> (1973) and Barton et al (1974)) have been developed from different case histories in which rock mass and all its components were included. Rock Mass has been assessed by different methods based on following classification:</a:t>
            </a:r>
          </a:p>
          <a:p>
            <a:pPr algn="just">
              <a:lnSpc>
                <a:spcPct val="107000"/>
              </a:lnSpc>
            </a:pPr>
            <a:r>
              <a:rPr lang="en-US" altLang="en-US" sz="3601" dirty="0">
                <a:solidFill>
                  <a:srgbClr val="002060"/>
                </a:solidFill>
              </a:rPr>
              <a:t>A)	</a:t>
            </a:r>
            <a:r>
              <a:rPr lang="en-US" altLang="en-US" sz="3601" b="1" dirty="0">
                <a:solidFill>
                  <a:srgbClr val="002060"/>
                </a:solidFill>
              </a:rPr>
              <a:t>Rock Structure Rating (RSR)</a:t>
            </a:r>
            <a:r>
              <a:rPr lang="en-US" altLang="en-US" sz="3601" dirty="0">
                <a:solidFill>
                  <a:srgbClr val="002060"/>
                </a:solidFill>
              </a:rPr>
              <a:t> – (By Wickham) </a:t>
            </a:r>
          </a:p>
          <a:p>
            <a:pPr algn="just">
              <a:lnSpc>
                <a:spcPct val="107000"/>
              </a:lnSpc>
            </a:pPr>
            <a:r>
              <a:rPr lang="en-US" altLang="en-US" sz="3601" dirty="0">
                <a:solidFill>
                  <a:srgbClr val="002060"/>
                </a:solidFill>
              </a:rPr>
              <a:t>B)	</a:t>
            </a:r>
            <a:r>
              <a:rPr lang="en-US" altLang="en-US" sz="3601" b="1" dirty="0">
                <a:solidFill>
                  <a:srgbClr val="002060"/>
                </a:solidFill>
              </a:rPr>
              <a:t>Rock Mass Rating (RMR)</a:t>
            </a:r>
            <a:r>
              <a:rPr lang="en-US" altLang="en-US" sz="3601" dirty="0">
                <a:solidFill>
                  <a:srgbClr val="002060"/>
                </a:solidFill>
              </a:rPr>
              <a:t> – (By </a:t>
            </a:r>
            <a:r>
              <a:rPr lang="en-US" altLang="en-US" sz="3601" dirty="0" err="1">
                <a:solidFill>
                  <a:srgbClr val="002060"/>
                </a:solidFill>
              </a:rPr>
              <a:t>Bieniawski</a:t>
            </a:r>
            <a:r>
              <a:rPr lang="en-US" altLang="en-US" sz="3601" dirty="0">
                <a:solidFill>
                  <a:srgbClr val="002060"/>
                </a:solidFill>
              </a:rPr>
              <a:t>)</a:t>
            </a:r>
          </a:p>
          <a:p>
            <a:pPr algn="just">
              <a:lnSpc>
                <a:spcPct val="107000"/>
              </a:lnSpc>
            </a:pPr>
            <a:r>
              <a:rPr lang="en-US" altLang="en-US" sz="3601" dirty="0">
                <a:solidFill>
                  <a:srgbClr val="002060"/>
                </a:solidFill>
              </a:rPr>
              <a:t>C)	</a:t>
            </a:r>
            <a:r>
              <a:rPr lang="en-US" altLang="en-US" sz="3601" b="1" dirty="0">
                <a:solidFill>
                  <a:srgbClr val="002060"/>
                </a:solidFill>
              </a:rPr>
              <a:t>Rock Tunnelling Quality Index, Q </a:t>
            </a:r>
            <a:r>
              <a:rPr lang="en-US" altLang="en-US" sz="3601" dirty="0">
                <a:solidFill>
                  <a:srgbClr val="002060"/>
                </a:solidFill>
              </a:rPr>
              <a:t>– (By Barton)</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a:extLst>
              <a:ext uri="{FF2B5EF4-FFF2-40B4-BE49-F238E27FC236}">
                <a16:creationId xmlns:a16="http://schemas.microsoft.com/office/drawing/2014/main" id="{9F781974-0BC2-148B-DC8A-9CC333BE7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2266" y="524638"/>
            <a:ext cx="19735193" cy="835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4">
            <a:extLst>
              <a:ext uri="{FF2B5EF4-FFF2-40B4-BE49-F238E27FC236}">
                <a16:creationId xmlns:a16="http://schemas.microsoft.com/office/drawing/2014/main" id="{5B938E8F-328D-232C-BA93-851316B286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266" y="8879153"/>
            <a:ext cx="19735193" cy="294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Box 2">
            <a:extLst>
              <a:ext uri="{FF2B5EF4-FFF2-40B4-BE49-F238E27FC236}">
                <a16:creationId xmlns:a16="http://schemas.microsoft.com/office/drawing/2014/main" id="{D937325C-B863-A7BE-0D6F-DB8F3C0EF81E}"/>
              </a:ext>
            </a:extLst>
          </p:cNvPr>
          <p:cNvSpPr txBox="1">
            <a:spLocks noChangeArrowheads="1"/>
          </p:cNvSpPr>
          <p:nvPr/>
        </p:nvSpPr>
        <p:spPr bwMode="auto">
          <a:xfrm>
            <a:off x="1533726" y="524638"/>
            <a:ext cx="21319726" cy="415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lnSpc>
                <a:spcPct val="107000"/>
              </a:lnSpc>
              <a:spcAft>
                <a:spcPts val="3601"/>
              </a:spcAft>
            </a:pPr>
            <a:r>
              <a:rPr lang="en-US" altLang="en-US" sz="4001" b="1">
                <a:solidFill>
                  <a:srgbClr val="002060"/>
                </a:solidFill>
              </a:rPr>
              <a:t>Numerical Model of NATM Tunnel on Rock layer </a:t>
            </a:r>
            <a:endParaRPr lang="en-IN" altLang="en-US" sz="4001" b="1">
              <a:solidFill>
                <a:srgbClr val="002060"/>
              </a:solidFill>
            </a:endParaRPr>
          </a:p>
          <a:p>
            <a:pPr algn="just">
              <a:lnSpc>
                <a:spcPct val="107000"/>
              </a:lnSpc>
              <a:spcAft>
                <a:spcPts val="3601"/>
              </a:spcAft>
            </a:pPr>
            <a:r>
              <a:rPr lang="en-GB" altLang="en-US" sz="3601">
                <a:solidFill>
                  <a:srgbClr val="002060"/>
                </a:solidFill>
              </a:rPr>
              <a:t>A three-dimensional numerical model (finite element method) with 0.5m X 0.5m mesh size has been further developed with geotechnical software MIDAS GTS NX for 6.7m diameter horse-shoe tunnel situated on rocky layer. Generalized Hoek-Brown failure criteria for rock elements and Mohr coulomb failure criteria for soils elements has been adopted in the analysis. A model view of a 6.7m diameter horse-shoe tunnel situated in rocky layer from geotechnical software MIDAS GTS NX is shown in Fig.1.</a:t>
            </a:r>
            <a:endParaRPr lang="en-IN" altLang="en-US" sz="3601">
              <a:solidFill>
                <a:srgbClr val="002060"/>
              </a:solidFill>
            </a:endParaRPr>
          </a:p>
        </p:txBody>
      </p:sp>
      <p:pic>
        <p:nvPicPr>
          <p:cNvPr id="48131" name="Picture 3">
            <a:extLst>
              <a:ext uri="{FF2B5EF4-FFF2-40B4-BE49-F238E27FC236}">
                <a16:creationId xmlns:a16="http://schemas.microsoft.com/office/drawing/2014/main" id="{96A7553B-DEBE-FFF5-C605-B2004DE4BD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5659" y="4751114"/>
            <a:ext cx="11387032" cy="6217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Box 7">
            <a:extLst>
              <a:ext uri="{FF2B5EF4-FFF2-40B4-BE49-F238E27FC236}">
                <a16:creationId xmlns:a16="http://schemas.microsoft.com/office/drawing/2014/main" id="{734D8F1C-21B3-6E6E-4A9F-FEBA6AEB002C}"/>
              </a:ext>
            </a:extLst>
          </p:cNvPr>
          <p:cNvSpPr txBox="1">
            <a:spLocks noChangeArrowheads="1"/>
          </p:cNvSpPr>
          <p:nvPr/>
        </p:nvSpPr>
        <p:spPr bwMode="auto">
          <a:xfrm>
            <a:off x="4702789" y="10997151"/>
            <a:ext cx="16277169" cy="6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601">
                <a:solidFill>
                  <a:srgbClr val="002060"/>
                </a:solidFill>
              </a:rPr>
              <a:t>A model view of a 6.7m diameter horse-shoe tunnel situated in rocky layer</a:t>
            </a:r>
            <a:endParaRPr lang="en-IN" altLang="en-US" sz="3601">
              <a:solidFill>
                <a:srgbClr val="00206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F313341-2DD2-A762-F4DC-C418A38DA60F}"/>
              </a:ext>
            </a:extLst>
          </p:cNvPr>
          <p:cNvSpPr txBox="1"/>
          <p:nvPr/>
        </p:nvSpPr>
        <p:spPr>
          <a:xfrm>
            <a:off x="2111652" y="813602"/>
            <a:ext cx="20595731" cy="9824293"/>
          </a:xfrm>
          <a:prstGeom prst="rect">
            <a:avLst/>
          </a:prstGeom>
          <a:noFill/>
        </p:spPr>
        <p:txBody>
          <a:bodyPr>
            <a:spAutoFit/>
          </a:bodyPr>
          <a:lstStyle/>
          <a:p>
            <a:pPr algn="just">
              <a:lnSpc>
                <a:spcPct val="107000"/>
              </a:lnSpc>
              <a:spcAft>
                <a:spcPts val="3601"/>
              </a:spcAft>
              <a:defRPr/>
            </a:pPr>
            <a:r>
              <a:rPr lang="en-GB" sz="4801" b="1" dirty="0">
                <a:solidFill>
                  <a:srgbClr val="002060"/>
                </a:solidFill>
              </a:rPr>
              <a:t>Outcome from Numerical model </a:t>
            </a:r>
            <a:endParaRPr lang="en-IN" sz="4801" b="1" dirty="0">
              <a:solidFill>
                <a:srgbClr val="002060"/>
              </a:solidFill>
            </a:endParaRPr>
          </a:p>
          <a:p>
            <a:pPr marL="450918" indent="-450918" algn="just">
              <a:lnSpc>
                <a:spcPct val="107000"/>
              </a:lnSpc>
              <a:spcAft>
                <a:spcPts val="3601"/>
              </a:spcAft>
              <a:buFont typeface="Wingdings" panose="05000000000000000000" pitchFamily="2" charset="2"/>
              <a:buChar char="Ø"/>
              <a:defRPr/>
            </a:pPr>
            <a:r>
              <a:rPr lang="en-GB" sz="3601" dirty="0">
                <a:solidFill>
                  <a:srgbClr val="002060"/>
                </a:solidFill>
              </a:rPr>
              <a:t>The purpose of numerical analysis (using finite element method) is to find out the behaviour of tunnel structures and their supports in similar ground conditions to further understand the different design approaches. As outcome of numerical analysis, bending moment, shear force, deformation etc. have been identified from present model. Design of the tunnel structure and capacity of support structure are checked with respect to the outcome of numerical analysis i.e. bending moment, shear force, deformation etc. </a:t>
            </a:r>
          </a:p>
          <a:p>
            <a:pPr marL="450918" indent="-450918" algn="just">
              <a:lnSpc>
                <a:spcPct val="107000"/>
              </a:lnSpc>
              <a:spcAft>
                <a:spcPts val="3601"/>
              </a:spcAft>
              <a:buFont typeface="Wingdings" panose="05000000000000000000" pitchFamily="2" charset="2"/>
              <a:buChar char="Ø"/>
              <a:defRPr/>
            </a:pPr>
            <a:r>
              <a:rPr lang="en-GB" sz="3601" dirty="0">
                <a:solidFill>
                  <a:srgbClr val="002060"/>
                </a:solidFill>
              </a:rPr>
              <a:t>Bending moment due to excavation of 6.7m diameter NATM horse-shoe tunnel situated in rocky layer is shown in Fig. 2. Tunnel and structural support design is checked for this bending moment. </a:t>
            </a:r>
          </a:p>
          <a:p>
            <a:pPr marL="450918" indent="-450918" algn="just">
              <a:lnSpc>
                <a:spcPct val="107000"/>
              </a:lnSpc>
              <a:spcAft>
                <a:spcPts val="3601"/>
              </a:spcAft>
              <a:buFont typeface="Wingdings" panose="05000000000000000000" pitchFamily="2" charset="2"/>
              <a:buChar char="Ø"/>
              <a:defRPr/>
            </a:pPr>
            <a:r>
              <a:rPr lang="en-GB" sz="3601" dirty="0">
                <a:solidFill>
                  <a:srgbClr val="002060"/>
                </a:solidFill>
              </a:rPr>
              <a:t>Deformation/settlement and axial force due to excavation of the tunnel situated in rocky layer is shown in Fig. 3 and Fig. 4 respectively. Design of shotcrete is checked for this axial force. </a:t>
            </a:r>
          </a:p>
          <a:p>
            <a:pPr marL="450918" indent="-450918" algn="just">
              <a:lnSpc>
                <a:spcPct val="107000"/>
              </a:lnSpc>
              <a:spcAft>
                <a:spcPts val="3601"/>
              </a:spcAft>
              <a:buFont typeface="Wingdings" panose="05000000000000000000" pitchFamily="2" charset="2"/>
              <a:buChar char="Ø"/>
              <a:defRPr/>
            </a:pPr>
            <a:r>
              <a:rPr lang="en-GB" sz="3601" dirty="0">
                <a:solidFill>
                  <a:srgbClr val="002060"/>
                </a:solidFill>
              </a:rPr>
              <a:t>Axial force in rock-bolt support of the same tunnel is shown in Fig. 5. Design and capacity of rock-bolt is checked for this axial force. </a:t>
            </a:r>
            <a:endParaRPr lang="en-IN" sz="3601" dirty="0">
              <a:solidFill>
                <a:srgbClr val="00206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a:extLst>
              <a:ext uri="{FF2B5EF4-FFF2-40B4-BE49-F238E27FC236}">
                <a16:creationId xmlns:a16="http://schemas.microsoft.com/office/drawing/2014/main" id="{7480F9F2-8E59-74CE-7B20-AF02ACA46B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760" y="1223229"/>
            <a:ext cx="16966233" cy="864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extBox 3">
            <a:extLst>
              <a:ext uri="{FF2B5EF4-FFF2-40B4-BE49-F238E27FC236}">
                <a16:creationId xmlns:a16="http://schemas.microsoft.com/office/drawing/2014/main" id="{B5C1D715-FCD3-561C-F914-A2EE60418EB4}"/>
              </a:ext>
            </a:extLst>
          </p:cNvPr>
          <p:cNvSpPr txBox="1">
            <a:spLocks noChangeArrowheads="1"/>
          </p:cNvSpPr>
          <p:nvPr/>
        </p:nvSpPr>
        <p:spPr bwMode="auto">
          <a:xfrm>
            <a:off x="3708883" y="9888932"/>
            <a:ext cx="16969409" cy="125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07000"/>
              </a:lnSpc>
              <a:spcAft>
                <a:spcPts val="1600"/>
              </a:spcAft>
            </a:pPr>
            <a:r>
              <a:rPr lang="en-GB" altLang="en-US" sz="3601">
                <a:solidFill>
                  <a:srgbClr val="002060"/>
                </a:solidFill>
              </a:rPr>
              <a:t>Fig. 2: Bending moment of 6.7m diameter NATM horse-shoe tunnel situated in rocky layer.</a:t>
            </a:r>
            <a:endParaRPr lang="en-IN" altLang="en-US" sz="3601">
              <a:solidFill>
                <a:srgbClr val="00206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3">
            <a:extLst>
              <a:ext uri="{FF2B5EF4-FFF2-40B4-BE49-F238E27FC236}">
                <a16:creationId xmlns:a16="http://schemas.microsoft.com/office/drawing/2014/main" id="{CEE210A1-2B98-D5D1-E10E-BCED03AF055D}"/>
              </a:ext>
            </a:extLst>
          </p:cNvPr>
          <p:cNvSpPr txBox="1">
            <a:spLocks noChangeArrowheads="1"/>
          </p:cNvSpPr>
          <p:nvPr/>
        </p:nvSpPr>
        <p:spPr bwMode="auto">
          <a:xfrm>
            <a:off x="3264325" y="9888932"/>
            <a:ext cx="17413967" cy="125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07000"/>
              </a:lnSpc>
              <a:spcAft>
                <a:spcPts val="1600"/>
              </a:spcAft>
            </a:pPr>
            <a:r>
              <a:rPr lang="en-GB" altLang="en-US" sz="3601">
                <a:solidFill>
                  <a:srgbClr val="002060"/>
                </a:solidFill>
              </a:rPr>
              <a:t>Fig. 3: </a:t>
            </a:r>
            <a:r>
              <a:rPr lang="en-US" altLang="en-US" sz="3601">
                <a:solidFill>
                  <a:srgbClr val="002060"/>
                </a:solidFill>
              </a:rPr>
              <a:t>Displacement due to excavation of 6.7m diameter NATM horse-shoe tunnel situated in rocky layer</a:t>
            </a:r>
            <a:r>
              <a:rPr lang="en-GB" altLang="en-US" sz="3601">
                <a:solidFill>
                  <a:srgbClr val="002060"/>
                </a:solidFill>
              </a:rPr>
              <a:t>.</a:t>
            </a:r>
            <a:endParaRPr lang="en-IN" altLang="en-US" sz="3601">
              <a:solidFill>
                <a:srgbClr val="002060"/>
              </a:solidFill>
            </a:endParaRPr>
          </a:p>
        </p:txBody>
      </p:sp>
      <p:pic>
        <p:nvPicPr>
          <p:cNvPr id="51203" name="Picture 2">
            <a:extLst>
              <a:ext uri="{FF2B5EF4-FFF2-40B4-BE49-F238E27FC236}">
                <a16:creationId xmlns:a16="http://schemas.microsoft.com/office/drawing/2014/main" id="{36755E0F-BBE4-E79E-88C7-18129C598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0112" y="1102562"/>
            <a:ext cx="17645773" cy="849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C90BDB2-609A-6349-F487-E68F6E992B4D}"/>
              </a:ext>
            </a:extLst>
          </p:cNvPr>
          <p:cNvSpPr/>
          <p:nvPr/>
        </p:nvSpPr>
        <p:spPr>
          <a:xfrm>
            <a:off x="2400612" y="407149"/>
            <a:ext cx="18722237" cy="11919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401" b="1" dirty="0"/>
              <a:t>Overview of Case studies and their publication</a:t>
            </a:r>
          </a:p>
        </p:txBody>
      </p:sp>
      <p:sp>
        <p:nvSpPr>
          <p:cNvPr id="4" name="TextBox 3">
            <a:extLst>
              <a:ext uri="{FF2B5EF4-FFF2-40B4-BE49-F238E27FC236}">
                <a16:creationId xmlns:a16="http://schemas.microsoft.com/office/drawing/2014/main" id="{61BDFC74-36CD-4799-4C0C-12D1DEFF3CAA}"/>
              </a:ext>
            </a:extLst>
          </p:cNvPr>
          <p:cNvSpPr txBox="1"/>
          <p:nvPr/>
        </p:nvSpPr>
        <p:spPr>
          <a:xfrm>
            <a:off x="14067081" y="4703481"/>
            <a:ext cx="7344732" cy="2862835"/>
          </a:xfrm>
          <a:prstGeom prst="rect">
            <a:avLst/>
          </a:prstGeom>
          <a:noFill/>
        </p:spPr>
        <p:txBody>
          <a:bodyPr>
            <a:spAutoFit/>
          </a:bodyPr>
          <a:lstStyle/>
          <a:p>
            <a:pPr algn="just">
              <a:spcAft>
                <a:spcPts val="2400"/>
              </a:spcAft>
              <a:defRPr/>
            </a:pPr>
            <a:r>
              <a:rPr lang="en-GB" altLang="en-US" sz="4001" dirty="0">
                <a:solidFill>
                  <a:srgbClr val="00B050"/>
                </a:solidFill>
                <a:effectLst>
                  <a:outerShdw blurRad="38100" dist="38100" dir="2700000" algn="tl">
                    <a:srgbClr val="000000">
                      <a:alpha val="43137"/>
                    </a:srgbClr>
                  </a:outerShdw>
                </a:effectLst>
              </a:rPr>
              <a:t>Case Study -1:</a:t>
            </a:r>
            <a:r>
              <a:rPr lang="en-GB" altLang="en-US" sz="4001" dirty="0">
                <a:solidFill>
                  <a:srgbClr val="7030A0"/>
                </a:solidFill>
                <a:effectLst>
                  <a:outerShdw blurRad="38100" dist="38100" dir="2700000" algn="tl">
                    <a:srgbClr val="000000">
                      <a:alpha val="43137"/>
                    </a:srgbClr>
                  </a:outerShdw>
                </a:effectLst>
              </a:rPr>
              <a:t> </a:t>
            </a:r>
          </a:p>
          <a:p>
            <a:pPr algn="just">
              <a:spcAft>
                <a:spcPts val="2400"/>
              </a:spcAft>
              <a:defRPr/>
            </a:pPr>
            <a:r>
              <a:rPr lang="en-US" altLang="en-US" sz="4001" dirty="0">
                <a:solidFill>
                  <a:srgbClr val="7030A0"/>
                </a:solidFill>
                <a:effectLst>
                  <a:outerShdw blurRad="38100" dist="38100" dir="2700000" algn="tl">
                    <a:srgbClr val="000000">
                      <a:alpha val="43137"/>
                    </a:srgbClr>
                  </a:outerShdw>
                </a:effectLst>
              </a:rPr>
              <a:t>Effect of Overburden Pressure and Soil Parameters on Tunnel Induced Ground Settlement.</a:t>
            </a:r>
          </a:p>
        </p:txBody>
      </p:sp>
      <p:pic>
        <p:nvPicPr>
          <p:cNvPr id="8196" name="Picture 5">
            <a:extLst>
              <a:ext uri="{FF2B5EF4-FFF2-40B4-BE49-F238E27FC236}">
                <a16:creationId xmlns:a16="http://schemas.microsoft.com/office/drawing/2014/main" id="{52A8E3F0-DD7D-3FBB-61E1-C1D39981FB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706" y="1731295"/>
            <a:ext cx="8901845" cy="100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3">
            <a:extLst>
              <a:ext uri="{FF2B5EF4-FFF2-40B4-BE49-F238E27FC236}">
                <a16:creationId xmlns:a16="http://schemas.microsoft.com/office/drawing/2014/main" id="{616EA2B0-4AE8-122D-CAE5-1E477753AB2C}"/>
              </a:ext>
            </a:extLst>
          </p:cNvPr>
          <p:cNvSpPr txBox="1">
            <a:spLocks noChangeArrowheads="1"/>
          </p:cNvSpPr>
          <p:nvPr/>
        </p:nvSpPr>
        <p:spPr bwMode="auto">
          <a:xfrm>
            <a:off x="3264325" y="9888932"/>
            <a:ext cx="17413967" cy="664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07000"/>
              </a:lnSpc>
              <a:spcAft>
                <a:spcPts val="1600"/>
              </a:spcAft>
            </a:pPr>
            <a:r>
              <a:rPr lang="en-GB" altLang="en-US" sz="3601">
                <a:solidFill>
                  <a:srgbClr val="002060"/>
                </a:solidFill>
              </a:rPr>
              <a:t>Fig. 4: Axial Force of 6.7m diameter NATM horse-shoe tunnel situated in rocky layer.</a:t>
            </a:r>
            <a:endParaRPr lang="en-IN" altLang="en-US" sz="3601">
              <a:solidFill>
                <a:srgbClr val="002060"/>
              </a:solidFill>
            </a:endParaRPr>
          </a:p>
        </p:txBody>
      </p:sp>
      <p:pic>
        <p:nvPicPr>
          <p:cNvPr id="52227" name="Picture 2">
            <a:extLst>
              <a:ext uri="{FF2B5EF4-FFF2-40B4-BE49-F238E27FC236}">
                <a16:creationId xmlns:a16="http://schemas.microsoft.com/office/drawing/2014/main" id="{3CF14424-8C89-EFAD-73C3-DF86B3A58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7181" y="1223229"/>
            <a:ext cx="16239064" cy="8519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Box 3">
            <a:extLst>
              <a:ext uri="{FF2B5EF4-FFF2-40B4-BE49-F238E27FC236}">
                <a16:creationId xmlns:a16="http://schemas.microsoft.com/office/drawing/2014/main" id="{7F678E52-4946-6335-07EE-4DFC44D08787}"/>
              </a:ext>
            </a:extLst>
          </p:cNvPr>
          <p:cNvSpPr txBox="1">
            <a:spLocks noChangeArrowheads="1"/>
          </p:cNvSpPr>
          <p:nvPr/>
        </p:nvSpPr>
        <p:spPr bwMode="auto">
          <a:xfrm>
            <a:off x="3708883" y="9888932"/>
            <a:ext cx="16969409" cy="1257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07000"/>
              </a:lnSpc>
              <a:spcAft>
                <a:spcPts val="1600"/>
              </a:spcAft>
            </a:pPr>
            <a:r>
              <a:rPr lang="en-GB" altLang="en-US" sz="3601">
                <a:solidFill>
                  <a:srgbClr val="002060"/>
                </a:solidFill>
              </a:rPr>
              <a:t>Fig. 5: </a:t>
            </a:r>
            <a:r>
              <a:rPr lang="en-US" altLang="en-US" sz="3601">
                <a:solidFill>
                  <a:srgbClr val="002060"/>
                </a:solidFill>
              </a:rPr>
              <a:t>Axial force on rock-bolt support of 6.7m diameter NATM horse-shoe tunnel situated in rocky layer</a:t>
            </a:r>
            <a:r>
              <a:rPr lang="en-GB" altLang="en-US" sz="3601">
                <a:solidFill>
                  <a:srgbClr val="002060"/>
                </a:solidFill>
              </a:rPr>
              <a:t>.</a:t>
            </a:r>
            <a:endParaRPr lang="en-IN" altLang="en-US" sz="3601">
              <a:solidFill>
                <a:srgbClr val="002060"/>
              </a:solidFill>
            </a:endParaRPr>
          </a:p>
        </p:txBody>
      </p:sp>
      <p:pic>
        <p:nvPicPr>
          <p:cNvPr id="53251" name="Picture 2">
            <a:extLst>
              <a:ext uri="{FF2B5EF4-FFF2-40B4-BE49-F238E27FC236}">
                <a16:creationId xmlns:a16="http://schemas.microsoft.com/office/drawing/2014/main" id="{66AF4F68-7D27-028C-C874-D8A884B7D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9077" y="931091"/>
            <a:ext cx="16709025" cy="892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A29EA7B6-D85A-6BEC-0D44-77BDABFD78AF}"/>
              </a:ext>
            </a:extLst>
          </p:cNvPr>
          <p:cNvSpPr/>
          <p:nvPr/>
        </p:nvSpPr>
        <p:spPr>
          <a:xfrm>
            <a:off x="3962915" y="1070809"/>
            <a:ext cx="16613763" cy="126006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801" b="1" dirty="0"/>
              <a:t>Conclusions</a:t>
            </a:r>
          </a:p>
        </p:txBody>
      </p:sp>
      <p:sp>
        <p:nvSpPr>
          <p:cNvPr id="54275" name="TextBox 8">
            <a:extLst>
              <a:ext uri="{FF2B5EF4-FFF2-40B4-BE49-F238E27FC236}">
                <a16:creationId xmlns:a16="http://schemas.microsoft.com/office/drawing/2014/main" id="{DE9C8BDE-6B55-5743-4163-EDFD5A9BD172}"/>
              </a:ext>
            </a:extLst>
          </p:cNvPr>
          <p:cNvSpPr txBox="1">
            <a:spLocks noChangeArrowheads="1"/>
          </p:cNvSpPr>
          <p:nvPr/>
        </p:nvSpPr>
        <p:spPr bwMode="auto">
          <a:xfrm>
            <a:off x="3550113" y="2433062"/>
            <a:ext cx="16874147" cy="8680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3601"/>
              </a:spcAft>
              <a:buFont typeface="Wingdings" panose="05000000000000000000" pitchFamily="2" charset="2"/>
              <a:buChar char="Ø"/>
            </a:pPr>
            <a:r>
              <a:rPr lang="en-US" altLang="en-US" sz="3601">
                <a:solidFill>
                  <a:srgbClr val="002060"/>
                </a:solidFill>
              </a:rPr>
              <a:t>The present paper describes different approaches for designing a tunnel structure in a simple and rapid process with very limited data available at that stage and provide comparative study between their results. A numerical analysis has also been performed to explain the behaviour of structures and their supports in similar ground conditions. </a:t>
            </a:r>
          </a:p>
          <a:p>
            <a:pPr algn="just">
              <a:spcAft>
                <a:spcPts val="3601"/>
              </a:spcAft>
              <a:buFont typeface="Wingdings" panose="05000000000000000000" pitchFamily="2" charset="2"/>
              <a:buChar char="Ø"/>
            </a:pPr>
            <a:r>
              <a:rPr lang="en-US" altLang="en-US" sz="3601">
                <a:solidFill>
                  <a:srgbClr val="002060"/>
                </a:solidFill>
              </a:rPr>
              <a:t>From different rock mass classification, it clear that immediate support pressure is less in good rock, but it is high in weak rock. Hence design of immediate support would be done based on that principle</a:t>
            </a:r>
            <a:r>
              <a:rPr lang="en-GB" altLang="en-US" sz="3601">
                <a:solidFill>
                  <a:srgbClr val="002060"/>
                </a:solidFill>
              </a:rPr>
              <a:t>.</a:t>
            </a:r>
          </a:p>
          <a:p>
            <a:pPr algn="just">
              <a:spcAft>
                <a:spcPts val="3601"/>
              </a:spcAft>
              <a:buFont typeface="Wingdings" panose="05000000000000000000" pitchFamily="2" charset="2"/>
              <a:buChar char="Ø"/>
            </a:pPr>
            <a:r>
              <a:rPr lang="en-US" altLang="en-US" sz="3601">
                <a:solidFill>
                  <a:srgbClr val="002060"/>
                </a:solidFill>
              </a:rPr>
              <a:t>Selection of appropriate method for designing tunnel support would be made based on availability of geological and hydrological data available at that moment</a:t>
            </a:r>
            <a:r>
              <a:rPr lang="en-GB" altLang="en-US" sz="3601">
                <a:solidFill>
                  <a:srgbClr val="002060"/>
                </a:solidFill>
              </a:rPr>
              <a:t>. </a:t>
            </a:r>
          </a:p>
          <a:p>
            <a:pPr algn="just">
              <a:spcAft>
                <a:spcPts val="3601"/>
              </a:spcAft>
              <a:buFont typeface="Wingdings" panose="05000000000000000000" pitchFamily="2" charset="2"/>
              <a:buChar char="Ø"/>
            </a:pPr>
            <a:r>
              <a:rPr lang="en-US" altLang="en-US" sz="3601">
                <a:solidFill>
                  <a:srgbClr val="002060"/>
                </a:solidFill>
              </a:rPr>
              <a:t>Higher value of rock mass classification indicates a relatively better category of rock which also require relatively less support</a:t>
            </a:r>
            <a:r>
              <a:rPr lang="en-GB" altLang="en-US" sz="3601">
                <a:solidFill>
                  <a:srgbClr val="002060"/>
                </a:solidFill>
              </a:rPr>
              <a:t>.</a:t>
            </a:r>
            <a:r>
              <a:rPr lang="en-US" altLang="en-US" sz="3601">
                <a:solidFill>
                  <a:srgbClr val="002060"/>
                </a:solidFill>
              </a:rPr>
              <a:t>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406FC05A-5939-3F1B-0875-B569BBF0BD83}"/>
              </a:ext>
            </a:extLst>
          </p:cNvPr>
          <p:cNvSpPr/>
          <p:nvPr/>
        </p:nvSpPr>
        <p:spPr>
          <a:xfrm>
            <a:off x="3550113" y="1070809"/>
            <a:ext cx="17026567" cy="126006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801" b="1" dirty="0"/>
              <a:t>Conclusions…..continue</a:t>
            </a:r>
          </a:p>
        </p:txBody>
      </p:sp>
      <p:sp>
        <p:nvSpPr>
          <p:cNvPr id="56323" name="TextBox 8">
            <a:extLst>
              <a:ext uri="{FF2B5EF4-FFF2-40B4-BE49-F238E27FC236}">
                <a16:creationId xmlns:a16="http://schemas.microsoft.com/office/drawing/2014/main" id="{1FC798E9-3517-E85E-15CB-C488A41A9784}"/>
              </a:ext>
            </a:extLst>
          </p:cNvPr>
          <p:cNvSpPr txBox="1">
            <a:spLocks noChangeArrowheads="1"/>
          </p:cNvSpPr>
          <p:nvPr/>
        </p:nvSpPr>
        <p:spPr bwMode="auto">
          <a:xfrm>
            <a:off x="3118257" y="3118951"/>
            <a:ext cx="17306003" cy="34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3601"/>
              </a:spcAft>
              <a:buFont typeface="Wingdings" panose="05000000000000000000" pitchFamily="2" charset="2"/>
              <a:buChar char="Ø"/>
            </a:pPr>
            <a:r>
              <a:rPr lang="en-US" altLang="en-US" sz="3601">
                <a:solidFill>
                  <a:srgbClr val="002060"/>
                </a:solidFill>
              </a:rPr>
              <a:t>Structural behaviour like bending moment, shear force, deformation etc can be assessed from numerical analysis. Hence, numerical analysis (finite element method) is most suitable for actual design. Empirical and analytical approaches of designing a tunnel structure is suitable only for feasibility study and preliminary design of a project. However, this empirical/analytical approach can be used as a good check for the results found from numerical method.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AA81C1E6-74A7-7E5D-51B1-51EF4D66A5EC}"/>
              </a:ext>
            </a:extLst>
          </p:cNvPr>
          <p:cNvSpPr/>
          <p:nvPr/>
        </p:nvSpPr>
        <p:spPr>
          <a:xfrm>
            <a:off x="2254543" y="3836595"/>
            <a:ext cx="20309944" cy="337156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401" b="1" dirty="0"/>
              <a:t>Case Study -3: </a:t>
            </a:r>
          </a:p>
          <a:p>
            <a:pPr>
              <a:defRPr/>
            </a:pPr>
            <a:r>
              <a:rPr lang="en-US" sz="6401" b="1" dirty="0"/>
              <a:t>Effect of Different Water Table Depth In Design of Tunnel.</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A4ABECC2-E932-F821-9E73-A99964C554F3}"/>
              </a:ext>
            </a:extLst>
          </p:cNvPr>
          <p:cNvSpPr/>
          <p:nvPr/>
        </p:nvSpPr>
        <p:spPr>
          <a:xfrm>
            <a:off x="4267755" y="1070808"/>
            <a:ext cx="16156503" cy="11919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GB" sz="6401" b="1" dirty="0"/>
              <a:t>Model of the study</a:t>
            </a:r>
            <a:endParaRPr lang="en-US" sz="3601" b="1" dirty="0"/>
          </a:p>
        </p:txBody>
      </p:sp>
      <p:sp>
        <p:nvSpPr>
          <p:cNvPr id="60420" name="Rectangle 4">
            <a:extLst>
              <a:ext uri="{FF2B5EF4-FFF2-40B4-BE49-F238E27FC236}">
                <a16:creationId xmlns:a16="http://schemas.microsoft.com/office/drawing/2014/main" id="{CD5FAF7F-7253-5AE6-AE78-2257DF815470}"/>
              </a:ext>
            </a:extLst>
          </p:cNvPr>
          <p:cNvSpPr>
            <a:spLocks noChangeArrowheads="1"/>
          </p:cNvSpPr>
          <p:nvPr/>
        </p:nvSpPr>
        <p:spPr bwMode="auto">
          <a:xfrm>
            <a:off x="4115336" y="4119206"/>
            <a:ext cx="16156503" cy="6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anose="05000000000000000000" pitchFamily="2" charset="2"/>
              <a:buChar char="q"/>
            </a:pPr>
            <a:endParaRPr lang="en-US" altLang="en-US" sz="3601"/>
          </a:p>
        </p:txBody>
      </p:sp>
      <p:sp>
        <p:nvSpPr>
          <p:cNvPr id="60421" name="Rectangle 1">
            <a:extLst>
              <a:ext uri="{FF2B5EF4-FFF2-40B4-BE49-F238E27FC236}">
                <a16:creationId xmlns:a16="http://schemas.microsoft.com/office/drawing/2014/main" id="{37078FD9-4EFC-BB76-7A89-E6D4B048F0F0}"/>
              </a:ext>
            </a:extLst>
          </p:cNvPr>
          <p:cNvSpPr>
            <a:spLocks noChangeArrowheads="1"/>
          </p:cNvSpPr>
          <p:nvPr/>
        </p:nvSpPr>
        <p:spPr bwMode="auto">
          <a:xfrm>
            <a:off x="4166142" y="2493393"/>
            <a:ext cx="16004084" cy="427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2400"/>
              </a:spcAft>
              <a:buFont typeface="Wingdings" panose="05000000000000000000" pitchFamily="2" charset="2"/>
              <a:buChar char="q"/>
            </a:pPr>
            <a:r>
              <a:rPr lang="en-GB" altLang="en-US" sz="3601" b="1">
                <a:solidFill>
                  <a:srgbClr val="002060"/>
                </a:solidFill>
              </a:rPr>
              <a:t>Parametric study on the effect of water table</a:t>
            </a:r>
            <a:r>
              <a:rPr lang="en-GB" altLang="en-US" sz="3601">
                <a:solidFill>
                  <a:srgbClr val="002060"/>
                </a:solidFill>
              </a:rPr>
              <a:t>: An attempt has been made to carry out a parametric study on the effects of water table depth in design of a typical 6.3m outer diameter circular tunnel with 6m backfill. </a:t>
            </a:r>
          </a:p>
          <a:p>
            <a:pPr algn="just">
              <a:spcAft>
                <a:spcPts val="2400"/>
              </a:spcAft>
              <a:buFont typeface="Wingdings" panose="05000000000000000000" pitchFamily="2" charset="2"/>
              <a:buChar char="q"/>
            </a:pPr>
            <a:r>
              <a:rPr lang="en-GB" altLang="en-US" sz="3601">
                <a:solidFill>
                  <a:srgbClr val="002060"/>
                </a:solidFill>
              </a:rPr>
              <a:t>A two-dimensional numerical analysis (using finite element method) with 0.5m X 0.5m mesh size has been developed with geotechnical software MIDAS GTX NX with consideration of water table at tunnel top level and tunnel centre level.</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B45A2BFE-A886-A0AE-4691-A3EDB0D799E6}"/>
              </a:ext>
            </a:extLst>
          </p:cNvPr>
          <p:cNvSpPr/>
          <p:nvPr/>
        </p:nvSpPr>
        <p:spPr>
          <a:xfrm>
            <a:off x="4283633" y="699287"/>
            <a:ext cx="16156503" cy="11919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401" b="1" dirty="0"/>
              <a:t>Results and discussions</a:t>
            </a:r>
            <a:endParaRPr lang="en-US" sz="3601" b="1" dirty="0"/>
          </a:p>
        </p:txBody>
      </p:sp>
      <p:sp>
        <p:nvSpPr>
          <p:cNvPr id="61443" name="Rectangle 4">
            <a:extLst>
              <a:ext uri="{FF2B5EF4-FFF2-40B4-BE49-F238E27FC236}">
                <a16:creationId xmlns:a16="http://schemas.microsoft.com/office/drawing/2014/main" id="{9395B86D-7D02-8813-C8F1-DABE1E632EEC}"/>
              </a:ext>
            </a:extLst>
          </p:cNvPr>
          <p:cNvSpPr>
            <a:spLocks noChangeArrowheads="1"/>
          </p:cNvSpPr>
          <p:nvPr/>
        </p:nvSpPr>
        <p:spPr bwMode="auto">
          <a:xfrm>
            <a:off x="4115336" y="4119206"/>
            <a:ext cx="16156503" cy="6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anose="05000000000000000000" pitchFamily="2" charset="2"/>
              <a:buChar char="q"/>
            </a:pPr>
            <a:endParaRPr lang="en-US" altLang="en-US" sz="3601"/>
          </a:p>
        </p:txBody>
      </p:sp>
      <p:sp>
        <p:nvSpPr>
          <p:cNvPr id="61444" name="Rectangle 7">
            <a:extLst>
              <a:ext uri="{FF2B5EF4-FFF2-40B4-BE49-F238E27FC236}">
                <a16:creationId xmlns:a16="http://schemas.microsoft.com/office/drawing/2014/main" id="{8F1A9856-6159-FDA9-79B2-34FFF323607A}"/>
              </a:ext>
            </a:extLst>
          </p:cNvPr>
          <p:cNvSpPr>
            <a:spLocks noChangeArrowheads="1"/>
          </p:cNvSpPr>
          <p:nvPr/>
        </p:nvSpPr>
        <p:spPr bwMode="auto">
          <a:xfrm>
            <a:off x="4417000" y="8653695"/>
            <a:ext cx="15965979" cy="3417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2400"/>
              </a:spcAft>
              <a:buFont typeface="Wingdings" panose="05000000000000000000" pitchFamily="2" charset="2"/>
              <a:buChar char="q"/>
            </a:pPr>
            <a:r>
              <a:rPr lang="en-GB" altLang="en-US" sz="3601">
                <a:solidFill>
                  <a:srgbClr val="002060"/>
                </a:solidFill>
              </a:rPr>
              <a:t>From the results of the above shown figures, it is clear that the bending moment decreases with increase of depth to water table below ground, even when tunnel depth and ground condition remain the same. </a:t>
            </a:r>
            <a:r>
              <a:rPr lang="en-GB" altLang="en-US" sz="3601" u="sng">
                <a:solidFill>
                  <a:srgbClr val="002060"/>
                </a:solidFill>
              </a:rPr>
              <a:t>As the behaviour of structure changes with the changes of water table depth, therefore, water table should be used as location or project specific instead of present practice of considering water table at ground</a:t>
            </a:r>
            <a:r>
              <a:rPr lang="en-GB" altLang="en-US" sz="3601">
                <a:solidFill>
                  <a:srgbClr val="002060"/>
                </a:solidFill>
              </a:rPr>
              <a:t>.</a:t>
            </a:r>
          </a:p>
        </p:txBody>
      </p:sp>
      <p:sp>
        <p:nvSpPr>
          <p:cNvPr id="61445" name="Rectangle 7">
            <a:extLst>
              <a:ext uri="{FF2B5EF4-FFF2-40B4-BE49-F238E27FC236}">
                <a16:creationId xmlns:a16="http://schemas.microsoft.com/office/drawing/2014/main" id="{34F8E85D-C7F8-8311-1924-F6DD424C30D9}"/>
              </a:ext>
            </a:extLst>
          </p:cNvPr>
          <p:cNvSpPr>
            <a:spLocks noChangeArrowheads="1"/>
          </p:cNvSpPr>
          <p:nvPr/>
        </p:nvSpPr>
        <p:spPr bwMode="auto">
          <a:xfrm>
            <a:off x="4182020" y="1890066"/>
            <a:ext cx="16156503" cy="17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2400"/>
              </a:spcAft>
              <a:buFont typeface="Wingdings" panose="05000000000000000000" pitchFamily="2" charset="2"/>
              <a:buChar char="q"/>
            </a:pPr>
            <a:r>
              <a:rPr lang="en-GB" altLang="en-US" sz="3601" b="1" u="sng">
                <a:solidFill>
                  <a:srgbClr val="002060"/>
                </a:solidFill>
              </a:rPr>
              <a:t>Effects of different water table depths on design of tunnel at the same depths with same ground condition</a:t>
            </a:r>
            <a:r>
              <a:rPr lang="en-GB" altLang="en-US" sz="3601" u="sng">
                <a:solidFill>
                  <a:srgbClr val="002060"/>
                </a:solidFill>
              </a:rPr>
              <a:t>:</a:t>
            </a:r>
            <a:r>
              <a:rPr lang="en-GB" altLang="en-US" sz="3601">
                <a:solidFill>
                  <a:srgbClr val="002060"/>
                </a:solidFill>
              </a:rPr>
              <a:t> Bending moment comparison of typical 6.3m diameter circular tunnel with 6m backfill:</a:t>
            </a:r>
          </a:p>
        </p:txBody>
      </p:sp>
      <p:pic>
        <p:nvPicPr>
          <p:cNvPr id="61446" name="Picture 6">
            <a:extLst>
              <a:ext uri="{FF2B5EF4-FFF2-40B4-BE49-F238E27FC236}">
                <a16:creationId xmlns:a16="http://schemas.microsoft.com/office/drawing/2014/main" id="{CBE590D5-7B3B-5B73-4D60-B8FF609101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2697" y="3620666"/>
            <a:ext cx="7201838" cy="4963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7" name="Picture 7">
            <a:extLst>
              <a:ext uri="{FF2B5EF4-FFF2-40B4-BE49-F238E27FC236}">
                <a16:creationId xmlns:a16="http://schemas.microsoft.com/office/drawing/2014/main" id="{D806BC22-45CB-1FAD-3AD9-A289D3606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19093" y="3582562"/>
            <a:ext cx="7344732" cy="5071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CD01714-D51E-B7CD-DE45-87F80FE8E182}"/>
              </a:ext>
            </a:extLst>
          </p:cNvPr>
          <p:cNvSpPr/>
          <p:nvPr/>
        </p:nvSpPr>
        <p:spPr>
          <a:xfrm>
            <a:off x="1749655" y="2972883"/>
            <a:ext cx="20887869" cy="4461363"/>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401" b="1" dirty="0"/>
              <a:t>Case Study -4: </a:t>
            </a:r>
          </a:p>
          <a:p>
            <a:pPr>
              <a:defRPr/>
            </a:pPr>
            <a:r>
              <a:rPr lang="en-US" sz="6401" b="1" dirty="0"/>
              <a:t>Seismic Behavior of Tunnel Structure under Varying Surrounding Soil, Water Table, and Overburden Condition.</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1200BE7-9B74-CE39-757D-D7FDA92541D7}"/>
              </a:ext>
            </a:extLst>
          </p:cNvPr>
          <p:cNvPicPr>
            <a:picLocks noChangeAspect="1"/>
          </p:cNvPicPr>
          <p:nvPr/>
        </p:nvPicPr>
        <p:blipFill>
          <a:blip r:embed="rId3"/>
          <a:stretch>
            <a:fillRect/>
          </a:stretch>
        </p:blipFill>
        <p:spPr>
          <a:xfrm>
            <a:off x="1866900" y="152400"/>
            <a:ext cx="20304475" cy="11544300"/>
          </a:xfrm>
          <a:prstGeom prst="rect">
            <a:avLst/>
          </a:prstGeom>
        </p:spPr>
      </p:pic>
      <p:sp>
        <p:nvSpPr>
          <p:cNvPr id="2" name="Subtitle 1">
            <a:extLst>
              <a:ext uri="{FF2B5EF4-FFF2-40B4-BE49-F238E27FC236}">
                <a16:creationId xmlns:a16="http://schemas.microsoft.com/office/drawing/2014/main" id="{25292AEE-D254-7660-510C-C526C367317F}"/>
              </a:ext>
            </a:extLst>
          </p:cNvPr>
          <p:cNvSpPr>
            <a:spLocks noGrp="1"/>
          </p:cNvSpPr>
          <p:nvPr>
            <p:ph type="subTitle" idx="1"/>
          </p:nvPr>
        </p:nvSpPr>
        <p:spPr>
          <a:xfrm>
            <a:off x="17291988" y="10349526"/>
            <a:ext cx="3591394" cy="911345"/>
          </a:xfrm>
        </p:spPr>
        <p:txBody>
          <a:bodyPr/>
          <a:lstStyle/>
          <a:p>
            <a:pPr>
              <a:defRPr/>
            </a:pPr>
            <a:r>
              <a:rPr lang="en-US" sz="4801" dirty="0">
                <a:solidFill>
                  <a:srgbClr val="0070C0"/>
                </a:solidFill>
                <a:effectLst>
                  <a:outerShdw blurRad="38100" dist="38100" dir="2700000" algn="tl">
                    <a:srgbClr val="000000">
                      <a:alpha val="43137"/>
                    </a:srgbClr>
                  </a:outerShdw>
                </a:effectLst>
                <a:latin typeface="Gill Sans MT" panose="020B0502020104020203" pitchFamily="34" charset="0"/>
              </a:rPr>
              <a:t>17/03/2021</a:t>
            </a:r>
            <a:endParaRPr lang="en-IN" sz="4801" dirty="0">
              <a:solidFill>
                <a:srgbClr val="0070C0"/>
              </a:solidFill>
              <a:effectLst>
                <a:outerShdw blurRad="38100" dist="38100" dir="2700000" algn="tl">
                  <a:srgbClr val="000000">
                    <a:alpha val="43137"/>
                  </a:srgbClr>
                </a:outerShdw>
              </a:effectLst>
            </a:endParaRPr>
          </a:p>
        </p:txBody>
      </p:sp>
    </p:spTree>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a:extLst>
              <a:ext uri="{FF2B5EF4-FFF2-40B4-BE49-F238E27FC236}">
                <a16:creationId xmlns:a16="http://schemas.microsoft.com/office/drawing/2014/main" id="{A81112FB-DB14-1680-CC71-8146DDEC00D6}"/>
              </a:ext>
            </a:extLst>
          </p:cNvPr>
          <p:cNvSpPr>
            <a:spLocks noChangeArrowheads="1"/>
          </p:cNvSpPr>
          <p:nvPr/>
        </p:nvSpPr>
        <p:spPr bwMode="auto">
          <a:xfrm>
            <a:off x="4267756" y="2404481"/>
            <a:ext cx="16280346" cy="920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2400"/>
              </a:spcAft>
              <a:buFont typeface="Wingdings" panose="05000000000000000000" pitchFamily="2" charset="2"/>
              <a:buChar char="Ø"/>
            </a:pPr>
            <a:r>
              <a:rPr lang="en-US" altLang="en-US" sz="3801">
                <a:solidFill>
                  <a:srgbClr val="002060"/>
                </a:solidFill>
              </a:rPr>
              <a:t>In the past, engineers believed that seismic design for underground structures is not necessary, because they suffer lesser damage than surface structures.</a:t>
            </a:r>
            <a:r>
              <a:rPr lang="en-GB" altLang="en-US" sz="3801">
                <a:solidFill>
                  <a:srgbClr val="002060"/>
                </a:solidFill>
              </a:rPr>
              <a:t> </a:t>
            </a:r>
          </a:p>
          <a:p>
            <a:pPr algn="just">
              <a:spcAft>
                <a:spcPts val="2400"/>
              </a:spcAft>
              <a:buFont typeface="Wingdings" panose="05000000000000000000" pitchFamily="2" charset="2"/>
              <a:buChar char="Ø"/>
            </a:pPr>
            <a:r>
              <a:rPr lang="en-GB" altLang="en-US" sz="3801">
                <a:solidFill>
                  <a:srgbClr val="002060"/>
                </a:solidFill>
              </a:rPr>
              <a:t>From experiences of last three decades and very recent incidents of earthquakes, it is proved that tunnel structures are quite vulnerable to earthquake events. Hence, the performance of this type of structures against natural hazards, like earth-quakes, is required to be examined more in-depth to reduce</a:t>
            </a:r>
            <a:r>
              <a:rPr lang="en-GB" altLang="en-US" sz="3801" b="1">
                <a:solidFill>
                  <a:srgbClr val="002060"/>
                </a:solidFill>
              </a:rPr>
              <a:t> Disaster Risk and Uncertainty</a:t>
            </a:r>
            <a:r>
              <a:rPr lang="en-GB" altLang="en-US" sz="3801">
                <a:solidFill>
                  <a:srgbClr val="002060"/>
                </a:solidFill>
              </a:rPr>
              <a:t>.</a:t>
            </a:r>
            <a:endParaRPr lang="en-US" altLang="en-US" sz="3801">
              <a:solidFill>
                <a:srgbClr val="002060"/>
              </a:solidFill>
            </a:endParaRPr>
          </a:p>
          <a:p>
            <a:pPr algn="just">
              <a:spcAft>
                <a:spcPts val="2400"/>
              </a:spcAft>
              <a:buFont typeface="Wingdings" panose="05000000000000000000" pitchFamily="2" charset="2"/>
              <a:buChar char="Ø"/>
            </a:pPr>
            <a:r>
              <a:rPr lang="en-GB" altLang="en-US" sz="3801">
                <a:solidFill>
                  <a:srgbClr val="002060"/>
                </a:solidFill>
              </a:rPr>
              <a:t>Also, it is essential to have an innovative, cost-effective and safe design of tunnel with  precise assessment of deformation, force and moment in structures caused by surrounding soil under seismic conditions.</a:t>
            </a:r>
            <a:endParaRPr lang="en-US" altLang="en-US" sz="3801">
              <a:solidFill>
                <a:srgbClr val="002060"/>
              </a:solidFill>
            </a:endParaRPr>
          </a:p>
          <a:p>
            <a:pPr algn="just">
              <a:spcAft>
                <a:spcPts val="2400"/>
              </a:spcAft>
              <a:buFont typeface="Wingdings" panose="05000000000000000000" pitchFamily="2" charset="2"/>
              <a:buChar char="Ø"/>
            </a:pPr>
            <a:r>
              <a:rPr lang="en-GB" altLang="en-US" sz="3801">
                <a:solidFill>
                  <a:srgbClr val="002060"/>
                </a:solidFill>
              </a:rPr>
              <a:t>The variation of seismic behaviour in tunnel structure have been significantly reported for varying characteristics of surrounding soil, water table and overburden depth with different seismic zones. </a:t>
            </a:r>
          </a:p>
        </p:txBody>
      </p:sp>
      <p:sp>
        <p:nvSpPr>
          <p:cNvPr id="3" name="Rounded Rectangle 2">
            <a:extLst>
              <a:ext uri="{FF2B5EF4-FFF2-40B4-BE49-F238E27FC236}">
                <a16:creationId xmlns:a16="http://schemas.microsoft.com/office/drawing/2014/main" id="{2CDD4E99-1AC5-5125-C069-7D00CECB55FC}"/>
              </a:ext>
            </a:extLst>
          </p:cNvPr>
          <p:cNvSpPr/>
          <p:nvPr/>
        </p:nvSpPr>
        <p:spPr>
          <a:xfrm>
            <a:off x="4267755" y="1070808"/>
            <a:ext cx="16156503" cy="11919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401" b="1" dirty="0"/>
              <a:t>Why this study?</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C0E3DE2-26BC-7FFB-7462-E45152DC8380}"/>
              </a:ext>
            </a:extLst>
          </p:cNvPr>
          <p:cNvSpPr/>
          <p:nvPr/>
        </p:nvSpPr>
        <p:spPr>
          <a:xfrm>
            <a:off x="2400612" y="299184"/>
            <a:ext cx="18722237" cy="11919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401" b="1" dirty="0"/>
              <a:t>Overview of Case studies and their publication</a:t>
            </a:r>
          </a:p>
        </p:txBody>
      </p:sp>
      <p:sp>
        <p:nvSpPr>
          <p:cNvPr id="4" name="TextBox 3">
            <a:extLst>
              <a:ext uri="{FF2B5EF4-FFF2-40B4-BE49-F238E27FC236}">
                <a16:creationId xmlns:a16="http://schemas.microsoft.com/office/drawing/2014/main" id="{19576E38-6AB5-339E-62FD-273D2CFD8B92}"/>
              </a:ext>
            </a:extLst>
          </p:cNvPr>
          <p:cNvSpPr txBox="1"/>
          <p:nvPr/>
        </p:nvSpPr>
        <p:spPr>
          <a:xfrm>
            <a:off x="14067081" y="4703482"/>
            <a:ext cx="7344732" cy="2862835"/>
          </a:xfrm>
          <a:prstGeom prst="rect">
            <a:avLst/>
          </a:prstGeom>
          <a:noFill/>
        </p:spPr>
        <p:txBody>
          <a:bodyPr>
            <a:spAutoFit/>
          </a:bodyPr>
          <a:lstStyle/>
          <a:p>
            <a:pPr algn="just">
              <a:spcAft>
                <a:spcPts val="2400"/>
              </a:spcAft>
              <a:defRPr/>
            </a:pPr>
            <a:r>
              <a:rPr lang="en-GB" altLang="en-US" sz="4001" dirty="0">
                <a:solidFill>
                  <a:srgbClr val="00B050"/>
                </a:solidFill>
                <a:effectLst>
                  <a:outerShdw blurRad="38100" dist="38100" dir="2700000" algn="tl">
                    <a:srgbClr val="000000">
                      <a:alpha val="43137"/>
                    </a:srgbClr>
                  </a:outerShdw>
                </a:effectLst>
              </a:rPr>
              <a:t>Case Study -2:</a:t>
            </a:r>
            <a:r>
              <a:rPr lang="en-GB" altLang="en-US" sz="4001" dirty="0">
                <a:solidFill>
                  <a:srgbClr val="7030A0"/>
                </a:solidFill>
                <a:effectLst>
                  <a:outerShdw blurRad="38100" dist="38100" dir="2700000" algn="tl">
                    <a:srgbClr val="000000">
                      <a:alpha val="43137"/>
                    </a:srgbClr>
                  </a:outerShdw>
                </a:effectLst>
              </a:rPr>
              <a:t> </a:t>
            </a:r>
          </a:p>
          <a:p>
            <a:pPr algn="just">
              <a:spcAft>
                <a:spcPts val="2400"/>
              </a:spcAft>
              <a:defRPr/>
            </a:pPr>
            <a:r>
              <a:rPr lang="en-US" altLang="en-US" sz="4001" dirty="0">
                <a:solidFill>
                  <a:srgbClr val="7030A0"/>
                </a:solidFill>
                <a:effectLst>
                  <a:outerShdw blurRad="38100" dist="38100" dir="2700000" algn="tl">
                    <a:srgbClr val="000000">
                      <a:alpha val="43137"/>
                    </a:srgbClr>
                  </a:outerShdw>
                </a:effectLst>
              </a:rPr>
              <a:t>Simple and Rapid Methods for Designing of Tunnel Structure in Rock.</a:t>
            </a:r>
          </a:p>
        </p:txBody>
      </p:sp>
      <p:pic>
        <p:nvPicPr>
          <p:cNvPr id="10244" name="Picture 7">
            <a:extLst>
              <a:ext uri="{FF2B5EF4-FFF2-40B4-BE49-F238E27FC236}">
                <a16:creationId xmlns:a16="http://schemas.microsoft.com/office/drawing/2014/main" id="{99DB4B61-ADF6-E68A-2B4D-F0C7B6E52B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6040" y="1677314"/>
            <a:ext cx="9688865" cy="10135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94B2CF-DDFE-B1BF-9D5F-4F642B60E399}"/>
              </a:ext>
            </a:extLst>
          </p:cNvPr>
          <p:cNvSpPr/>
          <p:nvPr/>
        </p:nvSpPr>
        <p:spPr>
          <a:xfrm>
            <a:off x="4267755" y="2398132"/>
            <a:ext cx="17068245" cy="9234964"/>
          </a:xfrm>
          <a:prstGeom prst="rect">
            <a:avLst/>
          </a:prstGeom>
        </p:spPr>
        <p:txBody>
          <a:bodyPr wrap="square">
            <a:spAutoFit/>
          </a:bodyPr>
          <a:lstStyle/>
          <a:p>
            <a:pPr marL="450918" indent="-450918" algn="just">
              <a:spcAft>
                <a:spcPts val="2400"/>
              </a:spcAft>
              <a:buFont typeface="Wingdings" pitchFamily="2" charset="2"/>
              <a:buChar char="Ø"/>
              <a:defRPr/>
            </a:pPr>
            <a:r>
              <a:rPr lang="en-GB" sz="3801" dirty="0">
                <a:solidFill>
                  <a:srgbClr val="002060"/>
                </a:solidFill>
              </a:rPr>
              <a:t>The present paper covers a parametric study on a typical box structure of size 10.0m wide x 6.0m high, having different tunnel axis depths of 8m, 10m and 12m, encountering varying soil layers of loose to medium, medium to dense and very dense non-cohesive soil at different seismic zones.</a:t>
            </a:r>
          </a:p>
          <a:p>
            <a:pPr marL="450918" indent="-450918" algn="just">
              <a:spcAft>
                <a:spcPts val="2400"/>
              </a:spcAft>
              <a:buFont typeface="Wingdings" pitchFamily="2" charset="2"/>
              <a:buChar char="Ø"/>
              <a:defRPr/>
            </a:pPr>
            <a:endParaRPr lang="en-GB" sz="3801" dirty="0">
              <a:solidFill>
                <a:srgbClr val="002060"/>
              </a:solidFill>
            </a:endParaRPr>
          </a:p>
          <a:p>
            <a:pPr marL="450918" indent="-450918" algn="just">
              <a:spcAft>
                <a:spcPts val="2400"/>
              </a:spcAft>
              <a:buFont typeface="Wingdings" pitchFamily="2" charset="2"/>
              <a:buChar char="Ø"/>
              <a:defRPr/>
            </a:pPr>
            <a:endParaRPr lang="en-GB" sz="3801" dirty="0">
              <a:solidFill>
                <a:srgbClr val="002060"/>
              </a:solidFill>
            </a:endParaRPr>
          </a:p>
          <a:p>
            <a:pPr marL="450918" indent="-450918" algn="just">
              <a:spcAft>
                <a:spcPts val="2400"/>
              </a:spcAft>
              <a:buFont typeface="Wingdings" pitchFamily="2" charset="2"/>
              <a:buChar char="Ø"/>
              <a:defRPr/>
            </a:pPr>
            <a:endParaRPr lang="en-GB" sz="3801" dirty="0">
              <a:solidFill>
                <a:srgbClr val="002060"/>
              </a:solidFill>
            </a:endParaRPr>
          </a:p>
          <a:p>
            <a:pPr marL="450918" indent="-450918" algn="just">
              <a:spcAft>
                <a:spcPts val="2400"/>
              </a:spcAft>
              <a:buFont typeface="Wingdings" pitchFamily="2" charset="2"/>
              <a:buChar char="Ø"/>
              <a:defRPr/>
            </a:pPr>
            <a:endParaRPr lang="en-GB" sz="3801" dirty="0">
              <a:solidFill>
                <a:srgbClr val="002060"/>
              </a:solidFill>
            </a:endParaRPr>
          </a:p>
          <a:p>
            <a:pPr marL="450918" indent="-450918" algn="just">
              <a:spcAft>
                <a:spcPts val="2400"/>
              </a:spcAft>
              <a:buFont typeface="Wingdings" pitchFamily="2" charset="2"/>
              <a:buChar char="Ø"/>
              <a:defRPr/>
            </a:pPr>
            <a:r>
              <a:rPr lang="en-GB" sz="3801" dirty="0">
                <a:solidFill>
                  <a:srgbClr val="002060"/>
                </a:solidFill>
              </a:rPr>
              <a:t>The variation of deformation, force and moment for different tunnel depth with varying characteristics of surrounding soil and water table has been assessed for different seismic zones. A set of different cases of numerical models in Finite Element Method (FEM) have been further developed to study the non-linear behaviour of tunnel structure under seismic condition. </a:t>
            </a:r>
            <a:endParaRPr lang="en-US" sz="3601" dirty="0">
              <a:solidFill>
                <a:srgbClr val="7030A0"/>
              </a:solidFill>
            </a:endParaRPr>
          </a:p>
        </p:txBody>
      </p:sp>
      <p:sp>
        <p:nvSpPr>
          <p:cNvPr id="3" name="Rounded Rectangle 2">
            <a:extLst>
              <a:ext uri="{FF2B5EF4-FFF2-40B4-BE49-F238E27FC236}">
                <a16:creationId xmlns:a16="http://schemas.microsoft.com/office/drawing/2014/main" id="{EE19D194-C7D7-CFB3-67A9-76B67059D6F5}"/>
              </a:ext>
            </a:extLst>
          </p:cNvPr>
          <p:cNvSpPr/>
          <p:nvPr/>
        </p:nvSpPr>
        <p:spPr>
          <a:xfrm>
            <a:off x="4267755" y="1070808"/>
            <a:ext cx="17068245" cy="11919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defRPr/>
            </a:pPr>
            <a:r>
              <a:rPr lang="en-US" sz="6401" b="1" dirty="0"/>
              <a:t>Introduction….</a:t>
            </a:r>
            <a:r>
              <a:rPr lang="en-US" sz="4801" b="1" dirty="0"/>
              <a:t>Continue</a:t>
            </a:r>
          </a:p>
        </p:txBody>
      </p:sp>
      <p:pic>
        <p:nvPicPr>
          <p:cNvPr id="67588" name="Picture 3">
            <a:extLst>
              <a:ext uri="{FF2B5EF4-FFF2-40B4-BE49-F238E27FC236}">
                <a16:creationId xmlns:a16="http://schemas.microsoft.com/office/drawing/2014/main" id="{4A3EEA39-0605-F669-03DF-E0B4D6B767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6700" y="4787899"/>
            <a:ext cx="14772720" cy="3740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9D2792C4-95A3-BD22-F563-E2E55F2F4625}"/>
              </a:ext>
            </a:extLst>
          </p:cNvPr>
          <p:cNvSpPr/>
          <p:nvPr/>
        </p:nvSpPr>
        <p:spPr>
          <a:xfrm>
            <a:off x="4267755" y="1070808"/>
            <a:ext cx="16156503" cy="11919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GB" sz="6401" b="1" dirty="0"/>
              <a:t>Model of the study</a:t>
            </a:r>
            <a:endParaRPr lang="en-US" sz="4801" b="1" dirty="0"/>
          </a:p>
        </p:txBody>
      </p:sp>
      <p:sp>
        <p:nvSpPr>
          <p:cNvPr id="68612" name="TextBox 13">
            <a:extLst>
              <a:ext uri="{FF2B5EF4-FFF2-40B4-BE49-F238E27FC236}">
                <a16:creationId xmlns:a16="http://schemas.microsoft.com/office/drawing/2014/main" id="{198A6E83-6022-8EF9-5E52-974A60B8C31D}"/>
              </a:ext>
            </a:extLst>
          </p:cNvPr>
          <p:cNvSpPr txBox="1">
            <a:spLocks noChangeArrowheads="1"/>
          </p:cNvSpPr>
          <p:nvPr/>
        </p:nvSpPr>
        <p:spPr bwMode="auto">
          <a:xfrm>
            <a:off x="4702788" y="2515622"/>
            <a:ext cx="7922655" cy="926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2400"/>
              </a:spcAft>
              <a:buFont typeface="Wingdings" panose="05000000000000000000" pitchFamily="2" charset="2"/>
              <a:buChar char="Ø"/>
            </a:pPr>
            <a:r>
              <a:rPr lang="en-GB" altLang="en-US" sz="3601">
                <a:solidFill>
                  <a:srgbClr val="002060"/>
                </a:solidFill>
              </a:rPr>
              <a:t>A two-dimensional space frame model has been developed in STAAD.Pro for different soil and different seismic conditions. As a part of soil-structure interaction, linear springs have been assigned with equivalent stiffnesses based on sub-grade modulus of reaction.  </a:t>
            </a:r>
          </a:p>
          <a:p>
            <a:pPr algn="just">
              <a:spcAft>
                <a:spcPts val="2400"/>
              </a:spcAft>
              <a:buFont typeface="Wingdings" panose="05000000000000000000" pitchFamily="2" charset="2"/>
              <a:buChar char="Ø"/>
            </a:pPr>
            <a:r>
              <a:rPr lang="en-GB" altLang="en-US" sz="3601">
                <a:solidFill>
                  <a:srgbClr val="002060"/>
                </a:solidFill>
              </a:rPr>
              <a:t>Apart from above stiffness-based models, a set of numerical models with 0.5m X 0.5m mesh size in Finite Element Method (FEM) have been further developed in MIDAS GTX NX software to study the non-linear behaviour of tunnel structure under seismic condition. </a:t>
            </a:r>
            <a:endParaRPr lang="en-US" altLang="en-US" sz="3601">
              <a:solidFill>
                <a:srgbClr val="002060"/>
              </a:solidFill>
            </a:endParaRPr>
          </a:p>
        </p:txBody>
      </p:sp>
      <p:pic>
        <p:nvPicPr>
          <p:cNvPr id="68613" name="Picture 1">
            <a:extLst>
              <a:ext uri="{FF2B5EF4-FFF2-40B4-BE49-F238E27FC236}">
                <a16:creationId xmlns:a16="http://schemas.microsoft.com/office/drawing/2014/main" id="{4A731003-9607-EAD3-3586-04CBE38CE0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25444" y="2515622"/>
            <a:ext cx="7922657" cy="4636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4" name="Picture 3">
            <a:extLst>
              <a:ext uri="{FF2B5EF4-FFF2-40B4-BE49-F238E27FC236}">
                <a16:creationId xmlns:a16="http://schemas.microsoft.com/office/drawing/2014/main" id="{E8D3EEF8-6C85-9BB8-F11F-C3AEE9FD11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8338" y="7404582"/>
            <a:ext cx="7655921" cy="4464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F198A167-69FC-8999-A822-6D42DA285045}"/>
              </a:ext>
            </a:extLst>
          </p:cNvPr>
          <p:cNvSpPr/>
          <p:nvPr/>
        </p:nvSpPr>
        <p:spPr>
          <a:xfrm>
            <a:off x="4267755" y="1070809"/>
            <a:ext cx="16156503" cy="11919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GB" sz="6401" b="1" dirty="0"/>
              <a:t>Model of the study</a:t>
            </a:r>
            <a:r>
              <a:rPr lang="en-US" sz="6401" b="1" dirty="0"/>
              <a:t>…..</a:t>
            </a:r>
            <a:r>
              <a:rPr lang="en-US" sz="4801" b="1" dirty="0"/>
              <a:t>Continue</a:t>
            </a:r>
          </a:p>
        </p:txBody>
      </p:sp>
      <p:sp>
        <p:nvSpPr>
          <p:cNvPr id="70660" name="Rectangle 4">
            <a:extLst>
              <a:ext uri="{FF2B5EF4-FFF2-40B4-BE49-F238E27FC236}">
                <a16:creationId xmlns:a16="http://schemas.microsoft.com/office/drawing/2014/main" id="{EFF09A20-762F-FB0F-A8B9-AE12B2E9E86F}"/>
              </a:ext>
            </a:extLst>
          </p:cNvPr>
          <p:cNvSpPr>
            <a:spLocks noChangeArrowheads="1"/>
          </p:cNvSpPr>
          <p:nvPr/>
        </p:nvSpPr>
        <p:spPr bwMode="auto">
          <a:xfrm>
            <a:off x="4115336" y="4119206"/>
            <a:ext cx="16156503" cy="6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anose="05000000000000000000" pitchFamily="2" charset="2"/>
              <a:buChar char="q"/>
            </a:pPr>
            <a:endParaRPr lang="en-US" altLang="en-US" sz="3601"/>
          </a:p>
        </p:txBody>
      </p:sp>
      <p:sp>
        <p:nvSpPr>
          <p:cNvPr id="70661" name="Rectangle 1">
            <a:extLst>
              <a:ext uri="{FF2B5EF4-FFF2-40B4-BE49-F238E27FC236}">
                <a16:creationId xmlns:a16="http://schemas.microsoft.com/office/drawing/2014/main" id="{23E87185-B0EC-C1F7-3072-643B7352A43B}"/>
              </a:ext>
            </a:extLst>
          </p:cNvPr>
          <p:cNvSpPr>
            <a:spLocks noChangeArrowheads="1"/>
          </p:cNvSpPr>
          <p:nvPr/>
        </p:nvSpPr>
        <p:spPr bwMode="auto">
          <a:xfrm>
            <a:off x="4559893" y="2366377"/>
            <a:ext cx="15864365" cy="932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2400"/>
              </a:spcAft>
              <a:buFont typeface="Wingdings" panose="05000000000000000000" pitchFamily="2" charset="2"/>
              <a:buChar char="Ø"/>
            </a:pPr>
            <a:r>
              <a:rPr lang="en-GB" altLang="en-US" sz="3601" dirty="0">
                <a:solidFill>
                  <a:srgbClr val="002060"/>
                </a:solidFill>
              </a:rPr>
              <a:t>Three different tunnel axis depths of 8m, 10m and 12m have been adopted with respect to backfill depths of 4m, 6.4m and 8.2m respectively.</a:t>
            </a:r>
          </a:p>
          <a:p>
            <a:pPr algn="just">
              <a:spcAft>
                <a:spcPts val="2400"/>
              </a:spcAft>
              <a:buFont typeface="Wingdings" panose="05000000000000000000" pitchFamily="2" charset="2"/>
              <a:buChar char="Ø"/>
            </a:pPr>
            <a:r>
              <a:rPr lang="en-GB" altLang="en-US" sz="3601" dirty="0">
                <a:solidFill>
                  <a:srgbClr val="002060"/>
                </a:solidFill>
              </a:rPr>
              <a:t>Three different seismic zones (zones II, zone III and zone IV as per IS-1893) have been considered for present study. Considering important factor of 1.5, equivalent Peak Ground Acceleration (PGA) value of 0.18, 0.24 and 0.36 in Maximum Design Earthquake (MDE) / Maximum Credible Earthquake (MCE) have been adopted which are close to zone II, zone III and zone IV respectively. </a:t>
            </a:r>
          </a:p>
          <a:p>
            <a:pPr algn="just">
              <a:spcAft>
                <a:spcPts val="2400"/>
              </a:spcAft>
              <a:buFont typeface="Wingdings" panose="05000000000000000000" pitchFamily="2" charset="2"/>
              <a:buChar char="Ø"/>
            </a:pPr>
            <a:r>
              <a:rPr lang="en-GB" altLang="en-US" sz="3601" dirty="0">
                <a:solidFill>
                  <a:srgbClr val="002060"/>
                </a:solidFill>
              </a:rPr>
              <a:t>Three different water table depths have been considered in present analysis which are water table at tunnel centre level, water table at tunnel top level and water table at 3m below ground level.</a:t>
            </a:r>
          </a:p>
          <a:p>
            <a:pPr algn="just">
              <a:spcAft>
                <a:spcPts val="2400"/>
              </a:spcAft>
              <a:buFont typeface="Wingdings" panose="05000000000000000000" pitchFamily="2" charset="2"/>
              <a:buChar char="Ø"/>
            </a:pPr>
            <a:r>
              <a:rPr lang="en-GB" altLang="en-US" sz="3601" dirty="0">
                <a:solidFill>
                  <a:srgbClr val="002060"/>
                </a:solidFill>
              </a:rPr>
              <a:t>For different tunnel depths, soil condition and water table depth, the lateral earth pressure and vertical surcharge have been calculated and the same have been assigned on the STAAD and MIDAS GTX NX models with the appropriate load combinations.</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E0D4560-61FB-492B-AD32-1C0B2D11EAC4}"/>
              </a:ext>
            </a:extLst>
          </p:cNvPr>
          <p:cNvSpPr/>
          <p:nvPr/>
        </p:nvSpPr>
        <p:spPr>
          <a:xfrm>
            <a:off x="4305860" y="880284"/>
            <a:ext cx="16156503" cy="11919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401" b="1" dirty="0"/>
              <a:t>Presentation of results</a:t>
            </a:r>
            <a:endParaRPr lang="en-US" sz="4801" b="1" dirty="0"/>
          </a:p>
        </p:txBody>
      </p:sp>
      <p:sp>
        <p:nvSpPr>
          <p:cNvPr id="71683" name="Rectangle 4">
            <a:extLst>
              <a:ext uri="{FF2B5EF4-FFF2-40B4-BE49-F238E27FC236}">
                <a16:creationId xmlns:a16="http://schemas.microsoft.com/office/drawing/2014/main" id="{74F5349B-0190-1C29-0065-80740635499D}"/>
              </a:ext>
            </a:extLst>
          </p:cNvPr>
          <p:cNvSpPr>
            <a:spLocks noChangeArrowheads="1"/>
          </p:cNvSpPr>
          <p:nvPr/>
        </p:nvSpPr>
        <p:spPr bwMode="auto">
          <a:xfrm>
            <a:off x="4115336" y="4119206"/>
            <a:ext cx="16156503" cy="6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anose="05000000000000000000" pitchFamily="2" charset="2"/>
              <a:buChar char="q"/>
            </a:pPr>
            <a:endParaRPr lang="en-US" altLang="en-US" sz="3601"/>
          </a:p>
        </p:txBody>
      </p:sp>
      <p:sp>
        <p:nvSpPr>
          <p:cNvPr id="71684" name="Rectangle 7">
            <a:extLst>
              <a:ext uri="{FF2B5EF4-FFF2-40B4-BE49-F238E27FC236}">
                <a16:creationId xmlns:a16="http://schemas.microsoft.com/office/drawing/2014/main" id="{EAE709D3-4BEC-86AB-F9DF-09D4FCAEDFAF}"/>
              </a:ext>
            </a:extLst>
          </p:cNvPr>
          <p:cNvSpPr>
            <a:spLocks noChangeArrowheads="1"/>
          </p:cNvSpPr>
          <p:nvPr/>
        </p:nvSpPr>
        <p:spPr bwMode="auto">
          <a:xfrm>
            <a:off x="3981969" y="2223484"/>
            <a:ext cx="7640045" cy="452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2400"/>
              </a:spcAft>
              <a:buFont typeface="Wingdings" panose="05000000000000000000" pitchFamily="2" charset="2"/>
              <a:buChar char="q"/>
            </a:pPr>
            <a:r>
              <a:rPr lang="en-GB" altLang="en-US" sz="3601">
                <a:solidFill>
                  <a:srgbClr val="002060"/>
                </a:solidFill>
              </a:rPr>
              <a:t>Racking deformations of underground box structure at same depth (10m) with different seismic condition (PGA of 0.18, 0.24 and 0.36) and various ground conditions (GC-I, GC-II and GC-III) have been plotted and shown in Fig.</a:t>
            </a:r>
          </a:p>
        </p:txBody>
      </p:sp>
      <p:sp>
        <p:nvSpPr>
          <p:cNvPr id="71685" name="Rectangle 6">
            <a:extLst>
              <a:ext uri="{FF2B5EF4-FFF2-40B4-BE49-F238E27FC236}">
                <a16:creationId xmlns:a16="http://schemas.microsoft.com/office/drawing/2014/main" id="{587DC500-8632-9FF3-E31B-93ECB131502E}"/>
              </a:ext>
            </a:extLst>
          </p:cNvPr>
          <p:cNvSpPr>
            <a:spLocks noChangeArrowheads="1"/>
          </p:cNvSpPr>
          <p:nvPr/>
        </p:nvSpPr>
        <p:spPr bwMode="auto">
          <a:xfrm>
            <a:off x="4010549" y="6923096"/>
            <a:ext cx="7776586" cy="4525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2400"/>
              </a:spcAft>
              <a:buFont typeface="Wingdings" panose="05000000000000000000" pitchFamily="2" charset="2"/>
              <a:buChar char="q"/>
            </a:pPr>
            <a:r>
              <a:rPr lang="en-GB" altLang="en-US" sz="3601">
                <a:solidFill>
                  <a:srgbClr val="002060"/>
                </a:solidFill>
              </a:rPr>
              <a:t>Further, racking deformation of underground cut &amp; cover box structure with different depths of 10m, 12m and 14m for three different ground conditions (GC-I, GC-II and GC-III) having two different seismic zones (zone-III and zone-IV) are shown in Table.</a:t>
            </a:r>
          </a:p>
        </p:txBody>
      </p:sp>
      <p:pic>
        <p:nvPicPr>
          <p:cNvPr id="71686" name="Picture 1">
            <a:extLst>
              <a:ext uri="{FF2B5EF4-FFF2-40B4-BE49-F238E27FC236}">
                <a16:creationId xmlns:a16="http://schemas.microsoft.com/office/drawing/2014/main" id="{086DF2FB-5924-184A-581D-03A09F87B9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6379" y="2223485"/>
            <a:ext cx="8608545" cy="4855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3">
            <a:extLst>
              <a:ext uri="{FF2B5EF4-FFF2-40B4-BE49-F238E27FC236}">
                <a16:creationId xmlns:a16="http://schemas.microsoft.com/office/drawing/2014/main" id="{1E3669A8-EE95-4221-0227-12D2D64B08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0502" y="7294618"/>
            <a:ext cx="8649826" cy="4207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03BBC84F-91EF-5BF3-1893-F61C2EA3A49E}"/>
              </a:ext>
            </a:extLst>
          </p:cNvPr>
          <p:cNvSpPr/>
          <p:nvPr/>
        </p:nvSpPr>
        <p:spPr>
          <a:xfrm>
            <a:off x="4305860" y="880284"/>
            <a:ext cx="16156503" cy="11919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401" b="1" dirty="0"/>
              <a:t>Presentation of results…..</a:t>
            </a:r>
            <a:r>
              <a:rPr lang="en-US" sz="4801" b="1" dirty="0"/>
              <a:t>Continue</a:t>
            </a:r>
          </a:p>
        </p:txBody>
      </p:sp>
      <p:sp>
        <p:nvSpPr>
          <p:cNvPr id="72707" name="Rectangle 4">
            <a:extLst>
              <a:ext uri="{FF2B5EF4-FFF2-40B4-BE49-F238E27FC236}">
                <a16:creationId xmlns:a16="http://schemas.microsoft.com/office/drawing/2014/main" id="{E612E639-AE47-4DBB-73F2-3000BDAEDB15}"/>
              </a:ext>
            </a:extLst>
          </p:cNvPr>
          <p:cNvSpPr>
            <a:spLocks noChangeArrowheads="1"/>
          </p:cNvSpPr>
          <p:nvPr/>
        </p:nvSpPr>
        <p:spPr bwMode="auto">
          <a:xfrm>
            <a:off x="4115336" y="4119206"/>
            <a:ext cx="16156503" cy="64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65138" indent="-465138">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buFont typeface="Wingdings" panose="05000000000000000000" pitchFamily="2" charset="2"/>
              <a:buChar char="q"/>
            </a:pPr>
            <a:endParaRPr lang="en-US" altLang="en-US" sz="3601"/>
          </a:p>
        </p:txBody>
      </p:sp>
      <p:sp>
        <p:nvSpPr>
          <p:cNvPr id="72708" name="Rectangle 7">
            <a:extLst>
              <a:ext uri="{FF2B5EF4-FFF2-40B4-BE49-F238E27FC236}">
                <a16:creationId xmlns:a16="http://schemas.microsoft.com/office/drawing/2014/main" id="{FF38A914-CAA1-1037-976A-C626B0FE1466}"/>
              </a:ext>
            </a:extLst>
          </p:cNvPr>
          <p:cNvSpPr>
            <a:spLocks noChangeArrowheads="1"/>
          </p:cNvSpPr>
          <p:nvPr/>
        </p:nvSpPr>
        <p:spPr bwMode="auto">
          <a:xfrm>
            <a:off x="3981968" y="2223484"/>
            <a:ext cx="8043323" cy="42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2400"/>
              </a:spcAft>
              <a:buFont typeface="Wingdings" panose="05000000000000000000" pitchFamily="2" charset="2"/>
              <a:buChar char="q"/>
            </a:pPr>
            <a:r>
              <a:rPr lang="en-GB" altLang="en-US" sz="3401">
                <a:solidFill>
                  <a:srgbClr val="002060"/>
                </a:solidFill>
              </a:rPr>
              <a:t>Bending moment comparison of underground cut &amp; cover box structure with three different depths (8m, 10m and 12m) for three different ground conditions (GC-I, GC-II and GC-III) and three different seismic condition (PGA of 0.18, 0.24 and 0.36) are shown in Table.</a:t>
            </a:r>
          </a:p>
        </p:txBody>
      </p:sp>
      <p:sp>
        <p:nvSpPr>
          <p:cNvPr id="72709" name="Rectangle 6">
            <a:extLst>
              <a:ext uri="{FF2B5EF4-FFF2-40B4-BE49-F238E27FC236}">
                <a16:creationId xmlns:a16="http://schemas.microsoft.com/office/drawing/2014/main" id="{A9C24333-2245-17E9-77D7-B01395957C5A}"/>
              </a:ext>
            </a:extLst>
          </p:cNvPr>
          <p:cNvSpPr>
            <a:spLocks noChangeArrowheads="1"/>
          </p:cNvSpPr>
          <p:nvPr/>
        </p:nvSpPr>
        <p:spPr bwMode="auto">
          <a:xfrm>
            <a:off x="4115336" y="7020615"/>
            <a:ext cx="7776586" cy="4279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2400"/>
              </a:spcAft>
              <a:buFont typeface="Wingdings" panose="05000000000000000000" pitchFamily="2" charset="2"/>
              <a:buChar char="q"/>
            </a:pPr>
            <a:r>
              <a:rPr lang="en-GB" altLang="en-US" sz="3401" dirty="0">
                <a:solidFill>
                  <a:srgbClr val="002060"/>
                </a:solidFill>
              </a:rPr>
              <a:t>Bending moment comparison of underground box structure with three different depths (8m, 10m and 12m) and different seismic conditions (non-seismic case and seismic zone-II, zone-III and zone-IV) within same ground condition (GC-I) are shown in Table.</a:t>
            </a:r>
          </a:p>
        </p:txBody>
      </p:sp>
      <p:pic>
        <p:nvPicPr>
          <p:cNvPr id="72710" name="Picture 1">
            <a:extLst>
              <a:ext uri="{FF2B5EF4-FFF2-40B4-BE49-F238E27FC236}">
                <a16:creationId xmlns:a16="http://schemas.microsoft.com/office/drawing/2014/main" id="{9A4EA7A9-EDED-514D-C86E-1BC2C330F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25291" y="2290167"/>
            <a:ext cx="8570442" cy="457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3">
            <a:extLst>
              <a:ext uri="{FF2B5EF4-FFF2-40B4-BE49-F238E27FC236}">
                <a16:creationId xmlns:a16="http://schemas.microsoft.com/office/drawing/2014/main" id="{AF27BC52-1721-D8BB-4DA8-416044FFE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7187" y="7294619"/>
            <a:ext cx="8478354" cy="373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098B43EE-EFE4-4525-73BE-852742191890}"/>
              </a:ext>
            </a:extLst>
          </p:cNvPr>
          <p:cNvSpPr/>
          <p:nvPr/>
        </p:nvSpPr>
        <p:spPr>
          <a:xfrm>
            <a:off x="3962915" y="1070809"/>
            <a:ext cx="16613763" cy="1328165"/>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7201" b="1" dirty="0"/>
              <a:t>Discussions and </a:t>
            </a:r>
            <a:r>
              <a:rPr lang="en-US" sz="6801" b="1" dirty="0"/>
              <a:t>Conclusions</a:t>
            </a:r>
          </a:p>
        </p:txBody>
      </p:sp>
      <p:sp>
        <p:nvSpPr>
          <p:cNvPr id="73731" name="TextBox 8">
            <a:extLst>
              <a:ext uri="{FF2B5EF4-FFF2-40B4-BE49-F238E27FC236}">
                <a16:creationId xmlns:a16="http://schemas.microsoft.com/office/drawing/2014/main" id="{0C78C655-0A04-FB20-2C62-54FFE93B62EC}"/>
              </a:ext>
            </a:extLst>
          </p:cNvPr>
          <p:cNvSpPr txBox="1">
            <a:spLocks noChangeArrowheads="1"/>
          </p:cNvSpPr>
          <p:nvPr/>
        </p:nvSpPr>
        <p:spPr bwMode="auto">
          <a:xfrm>
            <a:off x="4559893" y="2433061"/>
            <a:ext cx="16016785" cy="9327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25425" indent="-2254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3601"/>
              </a:spcAft>
              <a:buFont typeface="Wingdings" panose="05000000000000000000" pitchFamily="2" charset="2"/>
              <a:buChar char="Ø"/>
            </a:pPr>
            <a:r>
              <a:rPr lang="en-GB" altLang="en-US" sz="3601">
                <a:solidFill>
                  <a:srgbClr val="002060"/>
                </a:solidFill>
              </a:rPr>
              <a:t> Raking deformation decreases gradually with improvement of surrounding soil conditions. Deformation value reduced by 14-22% with the improvement of ground condition. Raking deformation value is reduced by 22% when ground soil condition improved from GC-I (loose to medium silty fine sand) to GC-II (medium to dense silty sand). Raking deformation value is further reduced by 14% when ground soil condition improved from GC-II (medium to dense silty sand) to GC-III (very dense sand).</a:t>
            </a:r>
            <a:r>
              <a:rPr lang="en-US" altLang="en-US" sz="3601">
                <a:solidFill>
                  <a:srgbClr val="002060"/>
                </a:solidFill>
              </a:rPr>
              <a:t> </a:t>
            </a:r>
          </a:p>
          <a:p>
            <a:pPr algn="just">
              <a:spcAft>
                <a:spcPts val="3601"/>
              </a:spcAft>
              <a:buFont typeface="Wingdings" panose="05000000000000000000" pitchFamily="2" charset="2"/>
              <a:buChar char="Ø"/>
            </a:pPr>
            <a:r>
              <a:rPr lang="en-GB" altLang="en-US" sz="3601">
                <a:solidFill>
                  <a:srgbClr val="002060"/>
                </a:solidFill>
              </a:rPr>
              <a:t> Raking deformation value decrease by 4% to 7% with increase in tunnel depth from 10m to 12m and then to 14m within same ground soil condition.</a:t>
            </a:r>
          </a:p>
          <a:p>
            <a:pPr algn="just">
              <a:spcAft>
                <a:spcPts val="3601"/>
              </a:spcAft>
              <a:buFont typeface="Wingdings" panose="05000000000000000000" pitchFamily="2" charset="2"/>
              <a:buChar char="Ø"/>
            </a:pPr>
            <a:r>
              <a:rPr lang="en-GB" altLang="en-US" sz="3601">
                <a:solidFill>
                  <a:srgbClr val="002060"/>
                </a:solidFill>
              </a:rPr>
              <a:t>With the changes in seismic condition from lower to higher PGA, racking de-formation values increase scientifically even for same ground soil condition (GC-I, GC-II or GC-III). With the changes in seismic level from zone-II to zone-III, racking deformation is increased by 33% in same soil condition. racking deformation is further increased by 113% when seismic level changes from zone-III to zone-IV.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7E95E373-195A-31FD-2234-4DEEE5FC22CB}"/>
              </a:ext>
            </a:extLst>
          </p:cNvPr>
          <p:cNvSpPr/>
          <p:nvPr/>
        </p:nvSpPr>
        <p:spPr>
          <a:xfrm>
            <a:off x="3962915" y="1070809"/>
            <a:ext cx="16613763" cy="11919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401" b="1" dirty="0"/>
              <a:t>Discussions and Conclusions…</a:t>
            </a:r>
            <a:r>
              <a:rPr lang="en-US" sz="4801" b="1" dirty="0"/>
              <a:t>continue</a:t>
            </a:r>
          </a:p>
        </p:txBody>
      </p:sp>
      <p:sp>
        <p:nvSpPr>
          <p:cNvPr id="75779" name="TextBox 8">
            <a:extLst>
              <a:ext uri="{FF2B5EF4-FFF2-40B4-BE49-F238E27FC236}">
                <a16:creationId xmlns:a16="http://schemas.microsoft.com/office/drawing/2014/main" id="{1DF4368B-B904-20E8-1B4B-93DDF4A16AC7}"/>
              </a:ext>
            </a:extLst>
          </p:cNvPr>
          <p:cNvSpPr txBox="1">
            <a:spLocks noChangeArrowheads="1"/>
          </p:cNvSpPr>
          <p:nvPr/>
        </p:nvSpPr>
        <p:spPr bwMode="auto">
          <a:xfrm>
            <a:off x="3962915" y="2262767"/>
            <a:ext cx="16613763" cy="9789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25425" indent="-22542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spcAft>
                <a:spcPts val="3601"/>
              </a:spcAft>
              <a:buFont typeface="Wingdings" panose="05000000000000000000" pitchFamily="2" charset="2"/>
              <a:buChar char="Ø"/>
            </a:pPr>
            <a:r>
              <a:rPr lang="en-GB" altLang="en-US" sz="3601" dirty="0">
                <a:solidFill>
                  <a:srgbClr val="002060"/>
                </a:solidFill>
              </a:rPr>
              <a:t> With improvement of surrounding soil conditions within same seismic zone and same tunnel depth, bending moment of wall at roof slab junction location is reduced by 4-6%. With improvement of surrounding soil conditions within same seismic zone and same tunnel depth, bending moment of wall at base slab junction location is reduced by 15-22%.</a:t>
            </a:r>
            <a:r>
              <a:rPr lang="en-US" altLang="en-US" sz="3601" dirty="0">
                <a:solidFill>
                  <a:srgbClr val="002060"/>
                </a:solidFill>
              </a:rPr>
              <a:t> </a:t>
            </a:r>
          </a:p>
          <a:p>
            <a:pPr algn="just">
              <a:spcAft>
                <a:spcPts val="3601"/>
              </a:spcAft>
              <a:buFont typeface="Wingdings" panose="05000000000000000000" pitchFamily="2" charset="2"/>
              <a:buChar char="Ø"/>
            </a:pPr>
            <a:r>
              <a:rPr lang="en-GB" altLang="en-US" sz="3601" dirty="0">
                <a:solidFill>
                  <a:srgbClr val="002060"/>
                </a:solidFill>
              </a:rPr>
              <a:t> With the changes in seismic condition from lower to higher PGA, bending moment of wall at roof slab junction location is increased by 8-22%. With the changes in seismic condition from lower to higher PGA, bending moment of wall at base slab junction location is increased by 15-22%.</a:t>
            </a:r>
          </a:p>
          <a:p>
            <a:pPr algn="just">
              <a:spcAft>
                <a:spcPts val="3601"/>
              </a:spcAft>
              <a:buFont typeface="Wingdings" panose="05000000000000000000" pitchFamily="2" charset="2"/>
              <a:buChar char="Ø"/>
            </a:pPr>
            <a:r>
              <a:rPr lang="en-GB" altLang="en-US" sz="3601" dirty="0">
                <a:solidFill>
                  <a:srgbClr val="002060"/>
                </a:solidFill>
              </a:rPr>
              <a:t>With the decreasing of water table depths, bending moment of wall is reduced by 3% to 5% within same ground condition. With the changes in seismic condition from lower to higher PGA, bending moment of wall by 3% to 6% due to combined effect of water table with seismic conditions.</a:t>
            </a:r>
          </a:p>
          <a:p>
            <a:pPr algn="just">
              <a:spcAft>
                <a:spcPts val="3601"/>
              </a:spcAft>
              <a:buFont typeface="Wingdings" panose="05000000000000000000" pitchFamily="2" charset="2"/>
              <a:buChar char="Ø"/>
            </a:pPr>
            <a:r>
              <a:rPr lang="en-GB" altLang="en-US" sz="3601" dirty="0">
                <a:solidFill>
                  <a:srgbClr val="002060"/>
                </a:solidFill>
              </a:rPr>
              <a:t>The outcome of the present study may be useful to the practicing engineers in design of underground structures.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4">
            <a:extLst>
              <a:ext uri="{FF2B5EF4-FFF2-40B4-BE49-F238E27FC236}">
                <a16:creationId xmlns:a16="http://schemas.microsoft.com/office/drawing/2014/main" id="{1512F794-5B58-9C93-02EA-656EE2FC60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8573" y="235677"/>
            <a:ext cx="16134275" cy="11651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70AE700-68F1-0804-9455-502D74D64527}"/>
              </a:ext>
            </a:extLst>
          </p:cNvPr>
          <p:cNvSpPr/>
          <p:nvPr/>
        </p:nvSpPr>
        <p:spPr>
          <a:xfrm>
            <a:off x="1680990" y="8808857"/>
            <a:ext cx="16134275" cy="1754648"/>
          </a:xfrm>
          <a:prstGeom prst="rect">
            <a:avLst/>
          </a:prstGeom>
          <a:noFill/>
        </p:spPr>
        <p:txBody>
          <a:bodyPr>
            <a:spAutoFit/>
          </a:bodyPr>
          <a:lstStyle/>
          <a:p>
            <a:pPr algn="ctr">
              <a:defRPr/>
            </a:pPr>
            <a:r>
              <a:rPr lang="en-US" sz="10802" b="1" i="1" dirty="0">
                <a:ln w="1905"/>
                <a:solidFill>
                  <a:srgbClr val="00B0F0"/>
                </a:solidFill>
                <a:effectLst>
                  <a:outerShdw blurRad="38100" dist="38100" dir="2700000" algn="tl">
                    <a:srgbClr val="000000">
                      <a:alpha val="43137"/>
                    </a:srgbClr>
                  </a:outerShdw>
                </a:effectLst>
              </a:rPr>
              <a:t>THANK  YOU</a:t>
            </a:r>
          </a:p>
        </p:txBody>
      </p:sp>
      <p:sp>
        <p:nvSpPr>
          <p:cNvPr id="8" name="TextBox 7">
            <a:extLst>
              <a:ext uri="{FF2B5EF4-FFF2-40B4-BE49-F238E27FC236}">
                <a16:creationId xmlns:a16="http://schemas.microsoft.com/office/drawing/2014/main" id="{4130C2E6-AA8C-4D64-24F4-72D92E37DB44}"/>
              </a:ext>
            </a:extLst>
          </p:cNvPr>
          <p:cNvSpPr txBox="1"/>
          <p:nvPr/>
        </p:nvSpPr>
        <p:spPr>
          <a:xfrm>
            <a:off x="3264327" y="10563505"/>
            <a:ext cx="12193588" cy="1323696"/>
          </a:xfrm>
          <a:prstGeom prst="rect">
            <a:avLst/>
          </a:prstGeom>
          <a:noFill/>
        </p:spPr>
        <p:txBody>
          <a:bodyPr>
            <a:spAutoFit/>
          </a:bodyPr>
          <a:lstStyle/>
          <a:p>
            <a:pPr algn="ctr">
              <a:defRPr/>
            </a:pPr>
            <a:r>
              <a:rPr lang="en-US" sz="4001" b="1" dirty="0">
                <a:ln w="1905"/>
                <a:solidFill>
                  <a:srgbClr val="FFFF00"/>
                </a:solidFill>
                <a:effectLst>
                  <a:outerShdw blurRad="38100" dist="38100" dir="2700000" algn="tl">
                    <a:srgbClr val="000000">
                      <a:alpha val="43137"/>
                    </a:srgbClr>
                  </a:outerShdw>
                </a:effectLst>
              </a:rPr>
              <a:t>For any query, contact me at</a:t>
            </a:r>
          </a:p>
          <a:p>
            <a:pPr algn="ctr">
              <a:defRPr/>
            </a:pPr>
            <a:r>
              <a:rPr lang="en-US" sz="4001" b="1" dirty="0">
                <a:ln w="1905"/>
                <a:solidFill>
                  <a:srgbClr val="FFFF00"/>
                </a:solidFill>
                <a:effectLst>
                  <a:outerShdw blurRad="38100" dist="38100" dir="2700000" algn="tl">
                    <a:srgbClr val="000000">
                      <a:alpha val="43137"/>
                    </a:srgbClr>
                  </a:outerShdw>
                </a:effectLst>
              </a:rPr>
              <a:t>chiranjibsarkar.civil@gmail.com</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2">
            <a:extLst>
              <a:ext uri="{FF2B5EF4-FFF2-40B4-BE49-F238E27FC236}">
                <a16:creationId xmlns:a16="http://schemas.microsoft.com/office/drawing/2014/main" id="{637E3498-1B81-D72A-B1C5-AE20404B49E1}"/>
              </a:ext>
            </a:extLst>
          </p:cNvPr>
          <p:cNvSpPr txBox="1">
            <a:spLocks noChangeArrowheads="1"/>
          </p:cNvSpPr>
          <p:nvPr/>
        </p:nvSpPr>
        <p:spPr bwMode="auto">
          <a:xfrm>
            <a:off x="17810895" y="9453900"/>
            <a:ext cx="5760200" cy="2555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4001" b="1">
                <a:latin typeface="-apple-system"/>
              </a:rPr>
              <a:t>Thank you, MIDAS for recognizing me and my little contribution for such wonderful honor</a:t>
            </a:r>
            <a:endParaRPr lang="en-IN" altLang="en-US" sz="4001" b="1"/>
          </a:p>
        </p:txBody>
      </p:sp>
      <p:pic>
        <p:nvPicPr>
          <p:cNvPr id="80899" name="Picture 4" descr="A person wearing a white hat&#10;&#10;AI-generated content may be incorrect.">
            <a:extLst>
              <a:ext uri="{FF2B5EF4-FFF2-40B4-BE49-F238E27FC236}">
                <a16:creationId xmlns:a16="http://schemas.microsoft.com/office/drawing/2014/main" id="{96E2EF02-7AEF-836A-B108-1D0760D094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5919" y="3869"/>
            <a:ext cx="11958047" cy="11958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2D49F485-CBBD-4AFF-6933-515E8713EC48}"/>
              </a:ext>
            </a:extLst>
          </p:cNvPr>
          <p:cNvSpPr/>
          <p:nvPr/>
        </p:nvSpPr>
        <p:spPr>
          <a:xfrm>
            <a:off x="2400612" y="299184"/>
            <a:ext cx="18722237" cy="11919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401" b="1" dirty="0"/>
              <a:t>Overview of Case studies and their publication</a:t>
            </a:r>
          </a:p>
        </p:txBody>
      </p:sp>
      <p:sp>
        <p:nvSpPr>
          <p:cNvPr id="4" name="TextBox 3">
            <a:extLst>
              <a:ext uri="{FF2B5EF4-FFF2-40B4-BE49-F238E27FC236}">
                <a16:creationId xmlns:a16="http://schemas.microsoft.com/office/drawing/2014/main" id="{06F9BB1A-24AB-21C9-8EB2-B950E9311D8F}"/>
              </a:ext>
            </a:extLst>
          </p:cNvPr>
          <p:cNvSpPr txBox="1"/>
          <p:nvPr/>
        </p:nvSpPr>
        <p:spPr>
          <a:xfrm>
            <a:off x="14067081" y="4703481"/>
            <a:ext cx="7344732" cy="2247154"/>
          </a:xfrm>
          <a:prstGeom prst="rect">
            <a:avLst/>
          </a:prstGeom>
          <a:noFill/>
        </p:spPr>
        <p:txBody>
          <a:bodyPr>
            <a:spAutoFit/>
          </a:bodyPr>
          <a:lstStyle/>
          <a:p>
            <a:pPr algn="just">
              <a:spcAft>
                <a:spcPts val="2400"/>
              </a:spcAft>
              <a:defRPr/>
            </a:pPr>
            <a:r>
              <a:rPr lang="en-GB" altLang="en-US" sz="4001" dirty="0">
                <a:solidFill>
                  <a:srgbClr val="00B050"/>
                </a:solidFill>
                <a:effectLst>
                  <a:outerShdw blurRad="38100" dist="38100" dir="2700000" algn="tl">
                    <a:srgbClr val="000000">
                      <a:alpha val="43137"/>
                    </a:srgbClr>
                  </a:outerShdw>
                </a:effectLst>
              </a:rPr>
              <a:t>Case Study -3:</a:t>
            </a:r>
            <a:r>
              <a:rPr lang="en-GB" altLang="en-US" sz="4001" dirty="0">
                <a:solidFill>
                  <a:srgbClr val="7030A0"/>
                </a:solidFill>
                <a:effectLst>
                  <a:outerShdw blurRad="38100" dist="38100" dir="2700000" algn="tl">
                    <a:srgbClr val="000000">
                      <a:alpha val="43137"/>
                    </a:srgbClr>
                  </a:outerShdw>
                </a:effectLst>
              </a:rPr>
              <a:t> </a:t>
            </a:r>
          </a:p>
          <a:p>
            <a:pPr algn="just">
              <a:spcAft>
                <a:spcPts val="2400"/>
              </a:spcAft>
              <a:defRPr/>
            </a:pPr>
            <a:r>
              <a:rPr lang="en-US" altLang="en-US" sz="4001" dirty="0">
                <a:solidFill>
                  <a:srgbClr val="7030A0"/>
                </a:solidFill>
                <a:effectLst>
                  <a:outerShdw blurRad="38100" dist="38100" dir="2700000" algn="tl">
                    <a:srgbClr val="000000">
                      <a:alpha val="43137"/>
                    </a:srgbClr>
                  </a:outerShdw>
                </a:effectLst>
              </a:rPr>
              <a:t>Effect of Different Water Table Depth In Design of Tunnel.</a:t>
            </a:r>
          </a:p>
        </p:txBody>
      </p:sp>
      <p:pic>
        <p:nvPicPr>
          <p:cNvPr id="12292" name="Picture 4">
            <a:extLst>
              <a:ext uri="{FF2B5EF4-FFF2-40B4-BE49-F238E27FC236}">
                <a16:creationId xmlns:a16="http://schemas.microsoft.com/office/drawing/2014/main" id="{8CC3A2BD-274D-F8BA-A95B-4C04817AA6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3747" y="1686838"/>
            <a:ext cx="9703837" cy="10088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19C25A82-9152-AC56-7C49-C111E916569D}"/>
              </a:ext>
            </a:extLst>
          </p:cNvPr>
          <p:cNvSpPr/>
          <p:nvPr/>
        </p:nvSpPr>
        <p:spPr>
          <a:xfrm>
            <a:off x="2400612" y="299184"/>
            <a:ext cx="18722237" cy="1191958"/>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401" b="1" dirty="0"/>
              <a:t>Overview of Case studies and their publication</a:t>
            </a:r>
          </a:p>
        </p:txBody>
      </p:sp>
      <p:sp>
        <p:nvSpPr>
          <p:cNvPr id="4" name="TextBox 3">
            <a:extLst>
              <a:ext uri="{FF2B5EF4-FFF2-40B4-BE49-F238E27FC236}">
                <a16:creationId xmlns:a16="http://schemas.microsoft.com/office/drawing/2014/main" id="{351029E8-BFC2-F9CA-C1B3-DDF70C6866F3}"/>
              </a:ext>
            </a:extLst>
          </p:cNvPr>
          <p:cNvSpPr txBox="1"/>
          <p:nvPr/>
        </p:nvSpPr>
        <p:spPr>
          <a:xfrm>
            <a:off x="14067082" y="4703481"/>
            <a:ext cx="8494338" cy="2862835"/>
          </a:xfrm>
          <a:prstGeom prst="rect">
            <a:avLst/>
          </a:prstGeom>
          <a:noFill/>
        </p:spPr>
        <p:txBody>
          <a:bodyPr wrap="square">
            <a:spAutoFit/>
          </a:bodyPr>
          <a:lstStyle/>
          <a:p>
            <a:pPr algn="just">
              <a:spcAft>
                <a:spcPts val="2400"/>
              </a:spcAft>
              <a:defRPr/>
            </a:pPr>
            <a:r>
              <a:rPr lang="en-GB" altLang="en-US" sz="4001" dirty="0">
                <a:solidFill>
                  <a:srgbClr val="00B050"/>
                </a:solidFill>
                <a:effectLst>
                  <a:outerShdw blurRad="38100" dist="38100" dir="2700000" algn="tl">
                    <a:srgbClr val="000000">
                      <a:alpha val="43137"/>
                    </a:srgbClr>
                  </a:outerShdw>
                </a:effectLst>
              </a:rPr>
              <a:t>Case Study -4:</a:t>
            </a:r>
            <a:r>
              <a:rPr lang="en-GB" altLang="en-US" sz="4001" dirty="0">
                <a:solidFill>
                  <a:srgbClr val="7030A0"/>
                </a:solidFill>
                <a:effectLst>
                  <a:outerShdw blurRad="38100" dist="38100" dir="2700000" algn="tl">
                    <a:srgbClr val="000000">
                      <a:alpha val="43137"/>
                    </a:srgbClr>
                  </a:outerShdw>
                </a:effectLst>
              </a:rPr>
              <a:t> </a:t>
            </a:r>
          </a:p>
          <a:p>
            <a:pPr algn="just">
              <a:spcAft>
                <a:spcPts val="2400"/>
              </a:spcAft>
              <a:defRPr/>
            </a:pPr>
            <a:r>
              <a:rPr lang="en-US" altLang="en-US" sz="4001" dirty="0">
                <a:solidFill>
                  <a:srgbClr val="7030A0"/>
                </a:solidFill>
                <a:effectLst>
                  <a:outerShdw blurRad="38100" dist="38100" dir="2700000" algn="tl">
                    <a:srgbClr val="000000">
                      <a:alpha val="43137"/>
                    </a:srgbClr>
                  </a:outerShdw>
                </a:effectLst>
              </a:rPr>
              <a:t>Seismic Behavior of Tunnel Structure under Varying Surrounding Soil, Water Table, and Overburden Condition.</a:t>
            </a:r>
          </a:p>
        </p:txBody>
      </p:sp>
      <p:pic>
        <p:nvPicPr>
          <p:cNvPr id="14340" name="Picture 5">
            <a:extLst>
              <a:ext uri="{FF2B5EF4-FFF2-40B4-BE49-F238E27FC236}">
                <a16:creationId xmlns:a16="http://schemas.microsoft.com/office/drawing/2014/main" id="{16A77E72-BE0D-0CA5-F44C-CB7BF0E024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102" y="1597927"/>
            <a:ext cx="9797143" cy="1017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2F897984-B8F0-6228-234C-9CB35C5BD4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612" y="0"/>
            <a:ext cx="20163875" cy="119198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1">
            <a:extLst>
              <a:ext uri="{FF2B5EF4-FFF2-40B4-BE49-F238E27FC236}">
                <a16:creationId xmlns:a16="http://schemas.microsoft.com/office/drawing/2014/main" id="{DA9AEFD6-37C5-AC58-5998-0FB1DA06325E}"/>
              </a:ext>
            </a:extLst>
          </p:cNvPr>
          <p:cNvSpPr txBox="1">
            <a:spLocks noChangeArrowheads="1"/>
          </p:cNvSpPr>
          <p:nvPr/>
        </p:nvSpPr>
        <p:spPr bwMode="auto">
          <a:xfrm>
            <a:off x="2400613" y="1137494"/>
            <a:ext cx="20163875" cy="2267245"/>
          </a:xfrm>
          <a:prstGeom prst="rect">
            <a:avLst/>
          </a:prstGeom>
          <a:noFill/>
          <a:ln w="9525">
            <a:noFill/>
            <a:round/>
            <a:headEnd/>
            <a:tailEnd/>
          </a:ln>
        </p:spPr>
        <p:txBody>
          <a:bodyPr lIns="180023" tIns="93612" rIns="180023" bIns="93612" anchor="ctr"/>
          <a:lstStyle/>
          <a:p>
            <a:pPr algn="ctr">
              <a:buClr>
                <a:srgbClr val="000000"/>
              </a:buClr>
              <a:buSzPct val="100000"/>
              <a:tabLst>
                <a:tab pos="0" algn="l"/>
                <a:tab pos="914537" algn="l"/>
                <a:tab pos="1829074" algn="l"/>
                <a:tab pos="2743611" algn="l"/>
                <a:tab pos="3658149" algn="l"/>
                <a:tab pos="4572686" algn="l"/>
                <a:tab pos="5487223" algn="l"/>
                <a:tab pos="6401760" algn="l"/>
                <a:tab pos="7316297" algn="l"/>
                <a:tab pos="8230834" algn="l"/>
                <a:tab pos="9145372" algn="l"/>
                <a:tab pos="10059909" algn="l"/>
                <a:tab pos="10974446" algn="l"/>
                <a:tab pos="11888983" algn="l"/>
                <a:tab pos="12803520" algn="l"/>
                <a:tab pos="13718057" algn="l"/>
                <a:tab pos="14632595" algn="l"/>
                <a:tab pos="15547132" algn="l"/>
                <a:tab pos="16461669" algn="l"/>
                <a:tab pos="17376206" algn="l"/>
                <a:tab pos="18290743" algn="l"/>
              </a:tabLst>
              <a:defRPr/>
            </a:pPr>
            <a:r>
              <a:rPr lang="en-GB" sz="6401" b="1" i="1" dirty="0">
                <a:solidFill>
                  <a:srgbClr val="FF0000"/>
                </a:solidFill>
                <a:effectLst>
                  <a:outerShdw blurRad="38100" dist="38100" dir="2700000" algn="tl">
                    <a:srgbClr val="000000">
                      <a:alpha val="43137"/>
                    </a:srgbClr>
                  </a:outerShdw>
                </a:effectLst>
                <a:latin typeface="+mj-lt"/>
                <a:ea typeface="+mj-ea"/>
                <a:cs typeface="+mj-cs"/>
              </a:rPr>
              <a:t>Model Analysis, Result and Discussion for different Case Studies</a:t>
            </a:r>
            <a:endParaRPr lang="en-US" sz="6401" b="1" i="1" dirty="0">
              <a:solidFill>
                <a:srgbClr val="FF0000"/>
              </a:solidFill>
              <a:effectLst>
                <a:outerShdw blurRad="38100" dist="38100" dir="2700000" algn="tl">
                  <a:srgbClr val="000000">
                    <a:alpha val="43137"/>
                  </a:srgbClr>
                </a:outerShdw>
              </a:effectLst>
              <a:latin typeface="+mj-lt"/>
              <a:ea typeface="+mj-ea"/>
              <a:cs typeface="+mj-cs"/>
            </a:endParaRPr>
          </a:p>
        </p:txBody>
      </p:sp>
      <p:pic>
        <p:nvPicPr>
          <p:cNvPr id="20484" name="Picture 7">
            <a:extLst>
              <a:ext uri="{FF2B5EF4-FFF2-40B4-BE49-F238E27FC236}">
                <a16:creationId xmlns:a16="http://schemas.microsoft.com/office/drawing/2014/main" id="{E790E3AE-BD6B-956D-2141-1AC15C1DA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5553" y="11126004"/>
            <a:ext cx="13416121" cy="793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545D6115-876E-48D5-17AC-28155062FBD0}"/>
              </a:ext>
            </a:extLst>
          </p:cNvPr>
          <p:cNvSpPr/>
          <p:nvPr/>
        </p:nvSpPr>
        <p:spPr>
          <a:xfrm>
            <a:off x="2254543" y="3836595"/>
            <a:ext cx="20309944" cy="3371561"/>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p>
            <a:pPr>
              <a:defRPr/>
            </a:pPr>
            <a:r>
              <a:rPr lang="en-US" sz="6401" b="1" dirty="0"/>
              <a:t>Case Study -1: </a:t>
            </a:r>
          </a:p>
          <a:p>
            <a:pPr>
              <a:defRPr/>
            </a:pPr>
            <a:r>
              <a:rPr lang="en-US" sz="6401" b="1" dirty="0"/>
              <a:t>Effect of Overburden Pressure and Soil Parameters on Tunnel Induced Ground Settlement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3F7DEF-DAB0-7B09-7CB0-895867559CB5}"/>
              </a:ext>
            </a:extLst>
          </p:cNvPr>
          <p:cNvPicPr>
            <a:picLocks noChangeAspect="1"/>
          </p:cNvPicPr>
          <p:nvPr/>
        </p:nvPicPr>
        <p:blipFill>
          <a:blip r:embed="rId3"/>
          <a:stretch>
            <a:fillRect/>
          </a:stretch>
        </p:blipFill>
        <p:spPr>
          <a:xfrm>
            <a:off x="1699146" y="164123"/>
            <a:ext cx="21287355" cy="11695754"/>
          </a:xfrm>
          <a:prstGeom prst="rect">
            <a:avLst/>
          </a:prstGeom>
        </p:spPr>
      </p:pic>
      <p:sp>
        <p:nvSpPr>
          <p:cNvPr id="2" name="Subtitle 1">
            <a:extLst>
              <a:ext uri="{FF2B5EF4-FFF2-40B4-BE49-F238E27FC236}">
                <a16:creationId xmlns:a16="http://schemas.microsoft.com/office/drawing/2014/main" id="{A5074281-36C1-5078-4931-82A7336FC9E9}"/>
              </a:ext>
            </a:extLst>
          </p:cNvPr>
          <p:cNvSpPr>
            <a:spLocks noGrp="1"/>
          </p:cNvSpPr>
          <p:nvPr>
            <p:ph type="subTitle" idx="1"/>
          </p:nvPr>
        </p:nvSpPr>
        <p:spPr>
          <a:xfrm>
            <a:off x="16956708" y="10948532"/>
            <a:ext cx="3591394" cy="911345"/>
          </a:xfrm>
        </p:spPr>
        <p:txBody>
          <a:bodyPr/>
          <a:lstStyle/>
          <a:p>
            <a:pPr>
              <a:defRPr/>
            </a:pPr>
            <a:r>
              <a:rPr lang="en-US" sz="4801" dirty="0">
                <a:solidFill>
                  <a:srgbClr val="0070C0"/>
                </a:solidFill>
                <a:effectLst>
                  <a:outerShdw blurRad="38100" dist="38100" dir="2700000" algn="tl">
                    <a:srgbClr val="000000">
                      <a:alpha val="43137"/>
                    </a:srgbClr>
                  </a:outerShdw>
                </a:effectLst>
                <a:latin typeface="Gill Sans MT" panose="020B0502020104020203" pitchFamily="34" charset="0"/>
              </a:rPr>
              <a:t>19/12/2020</a:t>
            </a:r>
            <a:endParaRPr lang="en-IN" sz="4801" dirty="0">
              <a:solidFill>
                <a:srgbClr val="0070C0"/>
              </a:solidFill>
              <a:effectLst>
                <a:outerShdw blurRad="38100" dist="38100" dir="2700000" algn="tl">
                  <a:srgbClr val="000000">
                    <a:alpha val="43137"/>
                  </a:srgbClr>
                </a:outerShdw>
              </a:effectLst>
            </a:endParaRPr>
          </a:p>
        </p:txBody>
      </p:sp>
    </p:spTree>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8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Office 테마">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4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6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7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문서" ma:contentTypeID="0x010100FEB2227630F5F54E9B5FA0DF87A3AF95" ma:contentTypeVersion="20" ma:contentTypeDescription="새 문서를 만듭니다." ma:contentTypeScope="" ma:versionID="e351ebd7be587a5c4d5a22a3816266e3">
  <xsd:schema xmlns:xsd="http://www.w3.org/2001/XMLSchema" xmlns:xs="http://www.w3.org/2001/XMLSchema" xmlns:p="http://schemas.microsoft.com/office/2006/metadata/properties" xmlns:ns2="1ebf7c00-d77b-42f0-9781-23b496299b20" xmlns:ns3="55c764c5-c9f7-4d33-9073-2f1ea8aeb4f7" targetNamespace="http://schemas.microsoft.com/office/2006/metadata/properties" ma:root="true" ma:fieldsID="0ad49976789267f11a89d1eb87d3a5b6" ns2:_="" ns3:_="">
    <xsd:import namespace="1ebf7c00-d77b-42f0-9781-23b496299b20"/>
    <xsd:import namespace="55c764c5-c9f7-4d33-9073-2f1ea8aeb4f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element ref="ns3:lcf76f155ced4ddcb4097134ff3c332f" minOccurs="0"/>
                <xsd:element ref="ns2:TaxCatchAll" minOccurs="0"/>
                <xsd:element ref="ns3:MediaServiceAutoKeyPoints" minOccurs="0"/>
                <xsd:element ref="ns3:MediaServiceKeyPoints" minOccurs="0"/>
                <xsd:element ref="ns3:MediaServiceObjectDetectorVersions" minOccurs="0"/>
                <xsd:element ref="ns3:MediaServiceSearchProperties" minOccurs="0"/>
                <xsd:element ref="ns3:_Flow_SignoffStatu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bf7c00-d77b-42f0-9781-23b496299b20" elementFormDefault="qualified">
    <xsd:import namespace="http://schemas.microsoft.com/office/2006/documentManagement/types"/>
    <xsd:import namespace="http://schemas.microsoft.com/office/infopath/2007/PartnerControls"/>
    <xsd:element name="SharedWithUsers" ma:index="8" nillable="true" ma:displayName="공유 대상"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세부 정보 공유" ma:internalName="SharedWithDetails" ma:readOnly="true">
      <xsd:simpleType>
        <xsd:restriction base="dms:Note">
          <xsd:maxLength value="255"/>
        </xsd:restriction>
      </xsd:simpleType>
    </xsd:element>
    <xsd:element name="TaxCatchAll" ma:index="21" nillable="true" ma:displayName="Taxonomy Catch All Column" ma:hidden="true" ma:list="{c7d18989-beda-4209-af78-1c9af264c8a1}" ma:internalName="TaxCatchAll" ma:showField="CatchAllData" ma:web="1ebf7c00-d77b-42f0-9781-23b496299b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5c764c5-c9f7-4d33-9073-2f1ea8aeb4f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이미지 태그" ma:readOnly="false" ma:fieldId="{5cf76f15-5ced-4ddc-b409-7134ff3c332f}" ma:taxonomyMulti="true" ma:sspId="1a6c41c2-03c8-44fb-9a51-0a94e1b37050" ma:termSetId="09814cd3-568e-fe90-9814-8d621ff8fb84" ma:anchorId="fba54fb3-c3e1-fe81-a776-ca4b69148c4d" ma:open="true" ma:isKeyword="false">
      <xsd:complexType>
        <xsd:sequence>
          <xsd:element ref="pc:Terms" minOccurs="0" maxOccurs="1"/>
        </xsd:sequence>
      </xsd:complexType>
    </xsd:element>
    <xsd:element name="MediaServiceAutoKeyPoints" ma:index="22" nillable="true" ma:displayName="MediaServiceAutoKeyPoints" ma:hidden="true" ma:internalName="MediaServiceAutoKeyPoints" ma:readOnly="true">
      <xsd:simpleType>
        <xsd:restriction base="dms:Note"/>
      </xsd:simpleType>
    </xsd:element>
    <xsd:element name="MediaServiceKeyPoints" ma:index="23" nillable="true" ma:displayName="KeyPoints" ma:internalName="MediaServiceKeyPoints" ma:readOnly="true">
      <xsd:simpleType>
        <xsd:restriction base="dms:Note">
          <xsd:maxLength value="255"/>
        </xsd:restrictio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_Flow_SignoffStatus" ma:index="26" nillable="true" ma:displayName="사인 오프 상태" ma:internalName="_xc0ac__xc778__x0020__xc624__xd504__x0020__xc0c1__xd0dc_">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콘텐츠 형식"/>
        <xsd:element ref="dc:title" minOccurs="0" maxOccurs="1" ma:index="4" ma:displayName="제목"/>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5c764c5-c9f7-4d33-9073-2f1ea8aeb4f7">
      <Terms xmlns="http://schemas.microsoft.com/office/infopath/2007/PartnerControls"/>
    </lcf76f155ced4ddcb4097134ff3c332f>
    <_Flow_SignoffStatus xmlns="55c764c5-c9f7-4d33-9073-2f1ea8aeb4f7" xsi:nil="true"/>
    <TaxCatchAll xmlns="1ebf7c00-d77b-42f0-9781-23b496299b20" xsi:nil="true"/>
  </documentManagement>
</p:properties>
</file>

<file path=customXml/itemProps1.xml><?xml version="1.0" encoding="utf-8"?>
<ds:datastoreItem xmlns:ds="http://schemas.openxmlformats.org/officeDocument/2006/customXml" ds:itemID="{E33FDEB0-2B95-4EBB-93DB-31D7C7CC369F}"/>
</file>

<file path=customXml/itemProps2.xml><?xml version="1.0" encoding="utf-8"?>
<ds:datastoreItem xmlns:ds="http://schemas.openxmlformats.org/officeDocument/2006/customXml" ds:itemID="{73288D41-4827-4EE5-8A5B-13FFF01B1A55}"/>
</file>

<file path=customXml/itemProps3.xml><?xml version="1.0" encoding="utf-8"?>
<ds:datastoreItem xmlns:ds="http://schemas.openxmlformats.org/officeDocument/2006/customXml" ds:itemID="{B69A78CA-E126-42E8-9F90-369D6608F218}"/>
</file>

<file path=docProps/app.xml><?xml version="1.0" encoding="utf-8"?>
<Properties xmlns="http://schemas.openxmlformats.org/officeDocument/2006/extended-properties" xmlns:vt="http://schemas.openxmlformats.org/officeDocument/2006/docPropsVTypes">
  <TotalTime>926</TotalTime>
  <Words>3707</Words>
  <Application>Microsoft Office PowerPoint</Application>
  <PresentationFormat>사용자 지정</PresentationFormat>
  <Paragraphs>196</Paragraphs>
  <Slides>48</Slides>
  <Notes>20</Notes>
  <HiddenSlides>0</HiddenSlides>
  <MMClips>0</MMClips>
  <ScaleCrop>false</ScaleCrop>
  <HeadingPairs>
    <vt:vector size="6" baseType="variant">
      <vt:variant>
        <vt:lpstr>사용한 글꼴</vt:lpstr>
      </vt:variant>
      <vt:variant>
        <vt:i4>14</vt:i4>
      </vt:variant>
      <vt:variant>
        <vt:lpstr>테마</vt:lpstr>
      </vt:variant>
      <vt:variant>
        <vt:i4>10</vt:i4>
      </vt:variant>
      <vt:variant>
        <vt:lpstr>슬라이드 제목</vt:lpstr>
      </vt:variant>
      <vt:variant>
        <vt:i4>48</vt:i4>
      </vt:variant>
    </vt:vector>
  </HeadingPairs>
  <TitlesOfParts>
    <vt:vector size="72" baseType="lpstr">
      <vt:lpstr>Amasis MT Pro Black</vt:lpstr>
      <vt:lpstr>-apple-system</vt:lpstr>
      <vt:lpstr>Aptos</vt:lpstr>
      <vt:lpstr>Aptos Display</vt:lpstr>
      <vt:lpstr>Pretendard</vt:lpstr>
      <vt:lpstr>Pretendard Bold</vt:lpstr>
      <vt:lpstr>Pretendard Medium</vt:lpstr>
      <vt:lpstr>Pretendard SemiBold</vt:lpstr>
      <vt:lpstr>맑은 고딕</vt:lpstr>
      <vt:lpstr>Arial</vt:lpstr>
      <vt:lpstr>Calibri</vt:lpstr>
      <vt:lpstr>Gill Sans MT</vt:lpstr>
      <vt:lpstr>Times New Roman</vt:lpstr>
      <vt:lpstr>Wingdings</vt:lpstr>
      <vt:lpstr>Office Theme</vt:lpstr>
      <vt:lpstr>Custom Design</vt:lpstr>
      <vt:lpstr>1_Custom Design</vt:lpstr>
      <vt:lpstr>2_Custom Design</vt:lpstr>
      <vt:lpstr>3_Custom Design</vt:lpstr>
      <vt:lpstr>4_Custom Design</vt:lpstr>
      <vt:lpstr>5_Custom Design</vt:lpstr>
      <vt:lpstr>6_Custom Design</vt:lpstr>
      <vt:lpstr>7_Custom Design</vt:lpstr>
      <vt:lpstr>8_Custom Design</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Marshall Lee - MIDAS IT</cp:lastModifiedBy>
  <cp:revision>23</cp:revision>
  <dcterms:created xsi:type="dcterms:W3CDTF">2024-11-29T03:00:27Z</dcterms:created>
  <dcterms:modified xsi:type="dcterms:W3CDTF">2025-11-25T03:13:51Z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0x010100FEB2227630F5F54E9B5FA0DF87A3AF95</vt:lpwstr>
  </property>
</Properties>
</file>